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5" r:id="rId4"/>
    <p:sldId id="258" r:id="rId5"/>
    <p:sldId id="270" r:id="rId6"/>
    <p:sldId id="275" r:id="rId7"/>
    <p:sldId id="273" r:id="rId8"/>
    <p:sldId id="277" r:id="rId9"/>
    <p:sldId id="276" r:id="rId10"/>
    <p:sldId id="269" r:id="rId11"/>
    <p:sldId id="259" r:id="rId12"/>
    <p:sldId id="27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71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7345CA-1BDA-4DFA-BCDE-99091872C057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812308D-451F-4690-80B1-1232A2831904}">
      <dgm:prSet phldrT="[Текст]"/>
      <dgm:spPr/>
      <dgm:t>
        <a:bodyPr/>
        <a:lstStyle/>
        <a:p>
          <a:r>
            <a:rPr lang="ru-RU" dirty="0" smtClean="0"/>
            <a:t>Семья (родители, бабушки, дедушки, братья, сестры и сам ребенок).</a:t>
          </a:r>
          <a:endParaRPr lang="ru-RU" dirty="0"/>
        </a:p>
      </dgm:t>
    </dgm:pt>
    <dgm:pt modelId="{B11F78FF-5C91-4D79-960D-488DF7C4B264}" type="parTrans" cxnId="{7633F222-FA30-430C-8F06-208A739CFCA1}">
      <dgm:prSet/>
      <dgm:spPr/>
      <dgm:t>
        <a:bodyPr/>
        <a:lstStyle/>
        <a:p>
          <a:endParaRPr lang="ru-RU"/>
        </a:p>
      </dgm:t>
    </dgm:pt>
    <dgm:pt modelId="{F87FC7B2-A394-41AB-9E1B-3481E18CABF5}" type="sibTrans" cxnId="{7633F222-FA30-430C-8F06-208A739CFCA1}">
      <dgm:prSet/>
      <dgm:spPr/>
      <dgm:t>
        <a:bodyPr/>
        <a:lstStyle/>
        <a:p>
          <a:endParaRPr lang="ru-RU"/>
        </a:p>
      </dgm:t>
    </dgm:pt>
    <dgm:pt modelId="{9AB25D41-3560-43D3-9422-1AA68BC3E380}">
      <dgm:prSet phldrT="[Текст]"/>
      <dgm:spPr/>
      <dgm:t>
        <a:bodyPr/>
        <a:lstStyle/>
        <a:p>
          <a:r>
            <a:rPr lang="ru-RU" dirty="0" smtClean="0"/>
            <a:t>Воспитанники старших групп (старшие братья и сестры, «добровольцы» - дети старшего дошкольного возраста). </a:t>
          </a:r>
          <a:endParaRPr lang="ru-RU" dirty="0"/>
        </a:p>
      </dgm:t>
    </dgm:pt>
    <dgm:pt modelId="{D93D0623-2832-4E64-9BE7-2FB9D0AF99D5}" type="parTrans" cxnId="{CB5B10ED-3604-4850-92B5-C6560EC753B7}">
      <dgm:prSet/>
      <dgm:spPr/>
      <dgm:t>
        <a:bodyPr/>
        <a:lstStyle/>
        <a:p>
          <a:endParaRPr lang="ru-RU"/>
        </a:p>
      </dgm:t>
    </dgm:pt>
    <dgm:pt modelId="{D7FA8E4D-1817-48E6-A99E-EDEA4982BEE2}" type="sibTrans" cxnId="{CB5B10ED-3604-4850-92B5-C6560EC753B7}">
      <dgm:prSet/>
      <dgm:spPr/>
      <dgm:t>
        <a:bodyPr/>
        <a:lstStyle/>
        <a:p>
          <a:endParaRPr lang="ru-RU"/>
        </a:p>
      </dgm:t>
    </dgm:pt>
    <dgm:pt modelId="{66F33C35-0E70-4330-8B26-F4EE80226835}">
      <dgm:prSet phldrT="[Текст]"/>
      <dgm:spPr/>
      <dgm:t>
        <a:bodyPr/>
        <a:lstStyle/>
        <a:p>
          <a:r>
            <a:rPr lang="ru-RU" dirty="0" smtClean="0"/>
            <a:t>Образовательные учреждения (воспитатели, педагог – психолог, учитель – логопед, педагоги ДПО, </a:t>
          </a:r>
          <a:r>
            <a:rPr lang="ru-RU" dirty="0" smtClean="0"/>
            <a:t>заведующий</a:t>
          </a:r>
          <a:r>
            <a:rPr lang="ru-RU" dirty="0" smtClean="0"/>
            <a:t>).</a:t>
          </a:r>
          <a:endParaRPr lang="ru-RU" dirty="0"/>
        </a:p>
      </dgm:t>
    </dgm:pt>
    <dgm:pt modelId="{39375116-F11B-4A25-94A1-F0794FEFA898}" type="sibTrans" cxnId="{344AFE8E-BB20-4D78-8A7F-9FD3BDD59F4D}">
      <dgm:prSet/>
      <dgm:spPr/>
      <dgm:t>
        <a:bodyPr/>
        <a:lstStyle/>
        <a:p>
          <a:endParaRPr lang="ru-RU"/>
        </a:p>
      </dgm:t>
    </dgm:pt>
    <dgm:pt modelId="{E1D67E87-15C3-415B-B516-7B5AB075DF32}" type="parTrans" cxnId="{344AFE8E-BB20-4D78-8A7F-9FD3BDD59F4D}">
      <dgm:prSet/>
      <dgm:spPr/>
      <dgm:t>
        <a:bodyPr/>
        <a:lstStyle/>
        <a:p>
          <a:endParaRPr lang="ru-RU"/>
        </a:p>
      </dgm:t>
    </dgm:pt>
    <dgm:pt modelId="{EB85DD9B-840A-4B89-802A-01A89251ED9C}" type="pres">
      <dgm:prSet presAssocID="{9C7345CA-1BDA-4DFA-BCDE-99091872C0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F2FE7BB-5C63-4E70-BF6B-5FEB9C79E3C7}" type="pres">
      <dgm:prSet presAssocID="{9C7345CA-1BDA-4DFA-BCDE-99091872C057}" presName="Name1" presStyleCnt="0"/>
      <dgm:spPr/>
    </dgm:pt>
    <dgm:pt modelId="{7ADA62CA-EE51-4EA5-AA49-CB785A4823CB}" type="pres">
      <dgm:prSet presAssocID="{9C7345CA-1BDA-4DFA-BCDE-99091872C057}" presName="cycle" presStyleCnt="0"/>
      <dgm:spPr/>
    </dgm:pt>
    <dgm:pt modelId="{5C6D361B-FCFB-482D-BC99-88352658D4E0}" type="pres">
      <dgm:prSet presAssocID="{9C7345CA-1BDA-4DFA-BCDE-99091872C057}" presName="srcNode" presStyleLbl="node1" presStyleIdx="0" presStyleCnt="3"/>
      <dgm:spPr/>
    </dgm:pt>
    <dgm:pt modelId="{0276D569-64B7-4083-9CF7-2E90597B9139}" type="pres">
      <dgm:prSet presAssocID="{9C7345CA-1BDA-4DFA-BCDE-99091872C057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73DC4-0E60-4F2F-9CA5-F1AD29A03D01}" type="pres">
      <dgm:prSet presAssocID="{9C7345CA-1BDA-4DFA-BCDE-99091872C057}" presName="extraNode" presStyleLbl="node1" presStyleIdx="0" presStyleCnt="3"/>
      <dgm:spPr/>
    </dgm:pt>
    <dgm:pt modelId="{5A64577B-B7D3-4547-836C-6F79A03D24A9}" type="pres">
      <dgm:prSet presAssocID="{9C7345CA-1BDA-4DFA-BCDE-99091872C057}" presName="dstNode" presStyleLbl="node1" presStyleIdx="0" presStyleCnt="3"/>
      <dgm:spPr/>
    </dgm:pt>
    <dgm:pt modelId="{A9D9833F-7D27-4E61-99D4-0C9B2E0C38AF}" type="pres">
      <dgm:prSet presAssocID="{66F33C35-0E70-4330-8B26-F4EE80226835}" presName="text_1" presStyleLbl="node1" presStyleIdx="0" presStyleCnt="3" custLinFactNeighborX="-1510" custLinFactNeighborY="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2A1EE-2093-4611-9B34-2D41CC1B4E9F}" type="pres">
      <dgm:prSet presAssocID="{66F33C35-0E70-4330-8B26-F4EE80226835}" presName="accent_1" presStyleCnt="0"/>
      <dgm:spPr/>
    </dgm:pt>
    <dgm:pt modelId="{C9D61700-6964-4E46-A01B-98D7A3F742C1}" type="pres">
      <dgm:prSet presAssocID="{66F33C35-0E70-4330-8B26-F4EE80226835}" presName="accentRepeatNode" presStyleLbl="solidFgAcc1" presStyleIdx="0" presStyleCnt="3"/>
      <dgm:spPr/>
    </dgm:pt>
    <dgm:pt modelId="{2126BDBA-0B97-46C5-BBA1-A9201D322212}" type="pres">
      <dgm:prSet presAssocID="{F812308D-451F-4690-80B1-1232A283190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701D0-0F2B-4283-90BC-067E8159CE2C}" type="pres">
      <dgm:prSet presAssocID="{F812308D-451F-4690-80B1-1232A2831904}" presName="accent_2" presStyleCnt="0"/>
      <dgm:spPr/>
    </dgm:pt>
    <dgm:pt modelId="{C6AB14EF-8709-4C97-AD03-E7448052586E}" type="pres">
      <dgm:prSet presAssocID="{F812308D-451F-4690-80B1-1232A2831904}" presName="accentRepeatNode" presStyleLbl="solidFgAcc1" presStyleIdx="1" presStyleCnt="3"/>
      <dgm:spPr/>
    </dgm:pt>
    <dgm:pt modelId="{411C0E07-9FE4-4F8D-B529-12E74CC38283}" type="pres">
      <dgm:prSet presAssocID="{9AB25D41-3560-43D3-9422-1AA68BC3E38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51E53-9146-473E-A4E8-566F9BA9E5D5}" type="pres">
      <dgm:prSet presAssocID="{9AB25D41-3560-43D3-9422-1AA68BC3E380}" presName="accent_3" presStyleCnt="0"/>
      <dgm:spPr/>
    </dgm:pt>
    <dgm:pt modelId="{30C8C640-A1C8-4996-9648-833C69ABE491}" type="pres">
      <dgm:prSet presAssocID="{9AB25D41-3560-43D3-9422-1AA68BC3E380}" presName="accentRepeatNode" presStyleLbl="solidFgAcc1" presStyleIdx="2" presStyleCnt="3"/>
      <dgm:spPr/>
    </dgm:pt>
  </dgm:ptLst>
  <dgm:cxnLst>
    <dgm:cxn modelId="{3A9A242E-332D-405C-BD92-844668275A04}" type="presOf" srcId="{9C7345CA-1BDA-4DFA-BCDE-99091872C057}" destId="{EB85DD9B-840A-4B89-802A-01A89251ED9C}" srcOrd="0" destOrd="0" presId="urn:microsoft.com/office/officeart/2008/layout/VerticalCurvedList"/>
    <dgm:cxn modelId="{69178610-27F5-4954-B288-C3F97C6C581A}" type="presOf" srcId="{F812308D-451F-4690-80B1-1232A2831904}" destId="{2126BDBA-0B97-46C5-BBA1-A9201D322212}" srcOrd="0" destOrd="0" presId="urn:microsoft.com/office/officeart/2008/layout/VerticalCurvedList"/>
    <dgm:cxn modelId="{344AFE8E-BB20-4D78-8A7F-9FD3BDD59F4D}" srcId="{9C7345CA-1BDA-4DFA-BCDE-99091872C057}" destId="{66F33C35-0E70-4330-8B26-F4EE80226835}" srcOrd="0" destOrd="0" parTransId="{E1D67E87-15C3-415B-B516-7B5AB075DF32}" sibTransId="{39375116-F11B-4A25-94A1-F0794FEFA898}"/>
    <dgm:cxn modelId="{8934603F-D851-47DE-9DC8-F2CCFD04A401}" type="presOf" srcId="{66F33C35-0E70-4330-8B26-F4EE80226835}" destId="{A9D9833F-7D27-4E61-99D4-0C9B2E0C38AF}" srcOrd="0" destOrd="0" presId="urn:microsoft.com/office/officeart/2008/layout/VerticalCurvedList"/>
    <dgm:cxn modelId="{7633F222-FA30-430C-8F06-208A739CFCA1}" srcId="{9C7345CA-1BDA-4DFA-BCDE-99091872C057}" destId="{F812308D-451F-4690-80B1-1232A2831904}" srcOrd="1" destOrd="0" parTransId="{B11F78FF-5C91-4D79-960D-488DF7C4B264}" sibTransId="{F87FC7B2-A394-41AB-9E1B-3481E18CABF5}"/>
    <dgm:cxn modelId="{31249162-3BD3-4F86-8D29-03F6AA976C61}" type="presOf" srcId="{9AB25D41-3560-43D3-9422-1AA68BC3E380}" destId="{411C0E07-9FE4-4F8D-B529-12E74CC38283}" srcOrd="0" destOrd="0" presId="urn:microsoft.com/office/officeart/2008/layout/VerticalCurvedList"/>
    <dgm:cxn modelId="{CB5B10ED-3604-4850-92B5-C6560EC753B7}" srcId="{9C7345CA-1BDA-4DFA-BCDE-99091872C057}" destId="{9AB25D41-3560-43D3-9422-1AA68BC3E380}" srcOrd="2" destOrd="0" parTransId="{D93D0623-2832-4E64-9BE7-2FB9D0AF99D5}" sibTransId="{D7FA8E4D-1817-48E6-A99E-EDEA4982BEE2}"/>
    <dgm:cxn modelId="{AC9DE500-90EC-43CF-A72C-E83E2262DF2C}" type="presOf" srcId="{39375116-F11B-4A25-94A1-F0794FEFA898}" destId="{0276D569-64B7-4083-9CF7-2E90597B9139}" srcOrd="0" destOrd="0" presId="urn:microsoft.com/office/officeart/2008/layout/VerticalCurvedList"/>
    <dgm:cxn modelId="{9DB4C8AF-BB20-42D3-AC79-DA6A87BC7D02}" type="presParOf" srcId="{EB85DD9B-840A-4B89-802A-01A89251ED9C}" destId="{9F2FE7BB-5C63-4E70-BF6B-5FEB9C79E3C7}" srcOrd="0" destOrd="0" presId="urn:microsoft.com/office/officeart/2008/layout/VerticalCurvedList"/>
    <dgm:cxn modelId="{D3BA0C61-C8D6-4321-A755-CA35E421AFE8}" type="presParOf" srcId="{9F2FE7BB-5C63-4E70-BF6B-5FEB9C79E3C7}" destId="{7ADA62CA-EE51-4EA5-AA49-CB785A4823CB}" srcOrd="0" destOrd="0" presId="urn:microsoft.com/office/officeart/2008/layout/VerticalCurvedList"/>
    <dgm:cxn modelId="{114EF8D2-8E8E-4EE0-A393-8697F472136F}" type="presParOf" srcId="{7ADA62CA-EE51-4EA5-AA49-CB785A4823CB}" destId="{5C6D361B-FCFB-482D-BC99-88352658D4E0}" srcOrd="0" destOrd="0" presId="urn:microsoft.com/office/officeart/2008/layout/VerticalCurvedList"/>
    <dgm:cxn modelId="{9DCAE542-9062-4F65-85FF-A04713CF6630}" type="presParOf" srcId="{7ADA62CA-EE51-4EA5-AA49-CB785A4823CB}" destId="{0276D569-64B7-4083-9CF7-2E90597B9139}" srcOrd="1" destOrd="0" presId="urn:microsoft.com/office/officeart/2008/layout/VerticalCurvedList"/>
    <dgm:cxn modelId="{8C486F3B-4918-49E1-BDF7-4D9461EABF30}" type="presParOf" srcId="{7ADA62CA-EE51-4EA5-AA49-CB785A4823CB}" destId="{A1573DC4-0E60-4F2F-9CA5-F1AD29A03D01}" srcOrd="2" destOrd="0" presId="urn:microsoft.com/office/officeart/2008/layout/VerticalCurvedList"/>
    <dgm:cxn modelId="{0D23D970-7928-4BE2-83D8-2E345F46CCD2}" type="presParOf" srcId="{7ADA62CA-EE51-4EA5-AA49-CB785A4823CB}" destId="{5A64577B-B7D3-4547-836C-6F79A03D24A9}" srcOrd="3" destOrd="0" presId="urn:microsoft.com/office/officeart/2008/layout/VerticalCurvedList"/>
    <dgm:cxn modelId="{706B7C83-26A4-4298-BE4B-FACD8A0E161A}" type="presParOf" srcId="{9F2FE7BB-5C63-4E70-BF6B-5FEB9C79E3C7}" destId="{A9D9833F-7D27-4E61-99D4-0C9B2E0C38AF}" srcOrd="1" destOrd="0" presId="urn:microsoft.com/office/officeart/2008/layout/VerticalCurvedList"/>
    <dgm:cxn modelId="{5EAEF4FE-9915-45BD-976E-1BC912ADC415}" type="presParOf" srcId="{9F2FE7BB-5C63-4E70-BF6B-5FEB9C79E3C7}" destId="{9A82A1EE-2093-4611-9B34-2D41CC1B4E9F}" srcOrd="2" destOrd="0" presId="urn:microsoft.com/office/officeart/2008/layout/VerticalCurvedList"/>
    <dgm:cxn modelId="{1AF18EAF-BFF1-4306-82E1-DA72DD86170E}" type="presParOf" srcId="{9A82A1EE-2093-4611-9B34-2D41CC1B4E9F}" destId="{C9D61700-6964-4E46-A01B-98D7A3F742C1}" srcOrd="0" destOrd="0" presId="urn:microsoft.com/office/officeart/2008/layout/VerticalCurvedList"/>
    <dgm:cxn modelId="{871D50EA-1412-4862-8498-114BD3384E59}" type="presParOf" srcId="{9F2FE7BB-5C63-4E70-BF6B-5FEB9C79E3C7}" destId="{2126BDBA-0B97-46C5-BBA1-A9201D322212}" srcOrd="3" destOrd="0" presId="urn:microsoft.com/office/officeart/2008/layout/VerticalCurvedList"/>
    <dgm:cxn modelId="{38081FB5-EE0E-4EC3-95D0-DC0C487A56F3}" type="presParOf" srcId="{9F2FE7BB-5C63-4E70-BF6B-5FEB9C79E3C7}" destId="{DC9701D0-0F2B-4283-90BC-067E8159CE2C}" srcOrd="4" destOrd="0" presId="urn:microsoft.com/office/officeart/2008/layout/VerticalCurvedList"/>
    <dgm:cxn modelId="{6341B73A-7F19-43C3-8874-397B476CFE9C}" type="presParOf" srcId="{DC9701D0-0F2B-4283-90BC-067E8159CE2C}" destId="{C6AB14EF-8709-4C97-AD03-E7448052586E}" srcOrd="0" destOrd="0" presId="urn:microsoft.com/office/officeart/2008/layout/VerticalCurvedList"/>
    <dgm:cxn modelId="{0D1E44E2-0118-41F3-9556-508EC4621551}" type="presParOf" srcId="{9F2FE7BB-5C63-4E70-BF6B-5FEB9C79E3C7}" destId="{411C0E07-9FE4-4F8D-B529-12E74CC38283}" srcOrd="5" destOrd="0" presId="urn:microsoft.com/office/officeart/2008/layout/VerticalCurvedList"/>
    <dgm:cxn modelId="{262D0286-0CFF-416D-97F2-9E9CBBF8D9C2}" type="presParOf" srcId="{9F2FE7BB-5C63-4E70-BF6B-5FEB9C79E3C7}" destId="{E8F51E53-9146-473E-A4E8-566F9BA9E5D5}" srcOrd="6" destOrd="0" presId="urn:microsoft.com/office/officeart/2008/layout/VerticalCurvedList"/>
    <dgm:cxn modelId="{D9812751-D540-4164-AB6B-BC9EE3A22143}" type="presParOf" srcId="{E8F51E53-9146-473E-A4E8-566F9BA9E5D5}" destId="{30C8C640-A1C8-4996-9648-833C69ABE4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C8B2AB-E5ED-4061-B48E-8B8E6868D19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7577E0A0-3FEE-4431-A81B-58FD70B40B7A}">
      <dgm:prSet phldrT="[Текст]" custT="1"/>
      <dgm:spPr/>
      <dgm:t>
        <a:bodyPr/>
        <a:lstStyle/>
        <a:p>
          <a:r>
            <a:rPr lang="ru-RU" sz="4000" dirty="0" smtClean="0"/>
            <a:t>Адаптация</a:t>
          </a:r>
          <a:endParaRPr lang="ru-RU" sz="4000" dirty="0"/>
        </a:p>
      </dgm:t>
    </dgm:pt>
    <dgm:pt modelId="{312D8C7E-4315-437F-8896-AFE306D4052E}" type="parTrans" cxnId="{8326EADB-63D8-4DF0-B6E0-84FAD8F5A764}">
      <dgm:prSet/>
      <dgm:spPr/>
      <dgm:t>
        <a:bodyPr/>
        <a:lstStyle/>
        <a:p>
          <a:endParaRPr lang="ru-RU"/>
        </a:p>
      </dgm:t>
    </dgm:pt>
    <dgm:pt modelId="{9B384084-657A-4A7C-8C0C-1C88B7F207B3}" type="sibTrans" cxnId="{8326EADB-63D8-4DF0-B6E0-84FAD8F5A764}">
      <dgm:prSet/>
      <dgm:spPr/>
      <dgm:t>
        <a:bodyPr/>
        <a:lstStyle/>
        <a:p>
          <a:endParaRPr lang="ru-RU"/>
        </a:p>
      </dgm:t>
    </dgm:pt>
    <dgm:pt modelId="{6093BCE3-B47A-4FF4-BDBD-9BD5D292588B}">
      <dgm:prSet phldrT="[Текст]" custT="1"/>
      <dgm:spPr/>
      <dgm:t>
        <a:bodyPr/>
        <a:lstStyle/>
        <a:p>
          <a:r>
            <a:rPr lang="ru-RU" sz="2800" dirty="0" smtClean="0"/>
            <a:t>Легкая (2-3 недели)</a:t>
          </a:r>
          <a:endParaRPr lang="ru-RU" sz="2800" dirty="0"/>
        </a:p>
      </dgm:t>
    </dgm:pt>
    <dgm:pt modelId="{2BD3F9AA-1747-4C72-B232-0A0EA84D11D7}" type="parTrans" cxnId="{0C1789D3-6D52-4D37-AB51-AC09D5CD2062}">
      <dgm:prSet/>
      <dgm:spPr/>
      <dgm:t>
        <a:bodyPr/>
        <a:lstStyle/>
        <a:p>
          <a:endParaRPr lang="ru-RU"/>
        </a:p>
      </dgm:t>
    </dgm:pt>
    <dgm:pt modelId="{881D1BFD-31F4-4405-9F26-3AF1BDAECBAE}" type="sibTrans" cxnId="{0C1789D3-6D52-4D37-AB51-AC09D5CD2062}">
      <dgm:prSet/>
      <dgm:spPr/>
      <dgm:t>
        <a:bodyPr/>
        <a:lstStyle/>
        <a:p>
          <a:endParaRPr lang="ru-RU"/>
        </a:p>
      </dgm:t>
    </dgm:pt>
    <dgm:pt modelId="{20389875-7894-4084-A20A-DF8A04F6F0A9}">
      <dgm:prSet phldrT="[Текст]" custT="1"/>
      <dgm:spPr/>
      <dgm:t>
        <a:bodyPr/>
        <a:lstStyle/>
        <a:p>
          <a:r>
            <a:rPr lang="ru-RU" sz="2800" dirty="0" smtClean="0"/>
            <a:t>Средняя (1 месяц)</a:t>
          </a:r>
          <a:endParaRPr lang="ru-RU" sz="2800" dirty="0"/>
        </a:p>
      </dgm:t>
    </dgm:pt>
    <dgm:pt modelId="{E3BD2960-C2F3-4025-8E86-0910BF362669}" type="parTrans" cxnId="{8DE8BFF5-CA04-4FF9-9675-40F19AFC6CEC}">
      <dgm:prSet/>
      <dgm:spPr/>
      <dgm:t>
        <a:bodyPr/>
        <a:lstStyle/>
        <a:p>
          <a:endParaRPr lang="ru-RU"/>
        </a:p>
      </dgm:t>
    </dgm:pt>
    <dgm:pt modelId="{248E7EAB-9993-45D7-A47B-0C34F7ED3D6C}" type="sibTrans" cxnId="{8DE8BFF5-CA04-4FF9-9675-40F19AFC6CEC}">
      <dgm:prSet/>
      <dgm:spPr/>
      <dgm:t>
        <a:bodyPr/>
        <a:lstStyle/>
        <a:p>
          <a:endParaRPr lang="ru-RU"/>
        </a:p>
      </dgm:t>
    </dgm:pt>
    <dgm:pt modelId="{F5F9F204-4C08-43E8-A312-5E76BFCEB3D1}">
      <dgm:prSet phldrT="[Текст]" custT="1"/>
      <dgm:spPr/>
      <dgm:t>
        <a:bodyPr/>
        <a:lstStyle/>
        <a:p>
          <a:pPr algn="ctr"/>
          <a:r>
            <a:rPr lang="ru-RU" sz="2800" dirty="0" smtClean="0"/>
            <a:t>Тяжелая (2 и более месяцев)</a:t>
          </a:r>
          <a:endParaRPr lang="ru-RU" sz="2800" dirty="0"/>
        </a:p>
      </dgm:t>
    </dgm:pt>
    <dgm:pt modelId="{1D15539C-3A52-4E0D-8525-2C6CCF233307}" type="parTrans" cxnId="{BB99BD5B-68FD-40E3-81BB-0E84F1496C5F}">
      <dgm:prSet/>
      <dgm:spPr/>
      <dgm:t>
        <a:bodyPr/>
        <a:lstStyle/>
        <a:p>
          <a:endParaRPr lang="ru-RU"/>
        </a:p>
      </dgm:t>
    </dgm:pt>
    <dgm:pt modelId="{A43CA9DC-F2D3-40FB-94EA-A6C592D2D491}" type="sibTrans" cxnId="{BB99BD5B-68FD-40E3-81BB-0E84F1496C5F}">
      <dgm:prSet/>
      <dgm:spPr/>
      <dgm:t>
        <a:bodyPr/>
        <a:lstStyle/>
        <a:p>
          <a:endParaRPr lang="ru-RU"/>
        </a:p>
      </dgm:t>
    </dgm:pt>
    <dgm:pt modelId="{5BC02F36-C03D-4BF6-91EF-E8FE6AAC7935}" type="pres">
      <dgm:prSet presAssocID="{31C8B2AB-E5ED-4061-B48E-8B8E6868D19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70E183-0B1C-4804-8655-ACC71F8DADB1}" type="pres">
      <dgm:prSet presAssocID="{7577E0A0-3FEE-4431-A81B-58FD70B40B7A}" presName="root1" presStyleCnt="0"/>
      <dgm:spPr/>
    </dgm:pt>
    <dgm:pt modelId="{6D9950C0-BD01-4E64-A3C9-A7B864E3393F}" type="pres">
      <dgm:prSet presAssocID="{7577E0A0-3FEE-4431-A81B-58FD70B40B7A}" presName="LevelOneTextNode" presStyleLbl="node0" presStyleIdx="0" presStyleCnt="1" custLinFactNeighborX="-4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A1ADF8-BD24-4861-8B4F-74112924A093}" type="pres">
      <dgm:prSet presAssocID="{7577E0A0-3FEE-4431-A81B-58FD70B40B7A}" presName="level2hierChild" presStyleCnt="0"/>
      <dgm:spPr/>
    </dgm:pt>
    <dgm:pt modelId="{F8205A29-25C1-4689-8789-936F533047C8}" type="pres">
      <dgm:prSet presAssocID="{2BD3F9AA-1747-4C72-B232-0A0EA84D11D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7CDA24DB-99A5-4592-9D13-9C82A43DBD01}" type="pres">
      <dgm:prSet presAssocID="{2BD3F9AA-1747-4C72-B232-0A0EA84D11D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F6DFFE3-869B-4B90-8559-B20BBFA182A4}" type="pres">
      <dgm:prSet presAssocID="{6093BCE3-B47A-4FF4-BDBD-9BD5D292588B}" presName="root2" presStyleCnt="0"/>
      <dgm:spPr/>
    </dgm:pt>
    <dgm:pt modelId="{1C718BAD-3A47-4A79-A6F5-B23F3D0679F9}" type="pres">
      <dgm:prSet presAssocID="{6093BCE3-B47A-4FF4-BDBD-9BD5D292588B}" presName="LevelTwoTextNode" presStyleLbl="node2" presStyleIdx="0" presStyleCnt="3" custScaleX="129765" custLinFactNeighborX="1780" custLinFactNeighborY="-44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FBCFB6-145F-4FF1-A9CD-85D669B95BD8}" type="pres">
      <dgm:prSet presAssocID="{6093BCE3-B47A-4FF4-BDBD-9BD5D292588B}" presName="level3hierChild" presStyleCnt="0"/>
      <dgm:spPr/>
    </dgm:pt>
    <dgm:pt modelId="{ED66C4CA-3CCD-4CD9-8FC1-D2066C5EB106}" type="pres">
      <dgm:prSet presAssocID="{E3BD2960-C2F3-4025-8E86-0910BF36266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5F07902-C1C2-4B49-9906-C3CFE96A2693}" type="pres">
      <dgm:prSet presAssocID="{E3BD2960-C2F3-4025-8E86-0910BF36266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8D089DC-D747-4A9D-BDCC-93E98CEA2BE4}" type="pres">
      <dgm:prSet presAssocID="{20389875-7894-4084-A20A-DF8A04F6F0A9}" presName="root2" presStyleCnt="0"/>
      <dgm:spPr/>
    </dgm:pt>
    <dgm:pt modelId="{00B506B6-E281-4922-81C0-0B9A414B3C82}" type="pres">
      <dgm:prSet presAssocID="{20389875-7894-4084-A20A-DF8A04F6F0A9}" presName="LevelTwoTextNode" presStyleLbl="node2" presStyleIdx="1" presStyleCnt="3" custScaleX="1333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58A8E3-4DDE-408F-A3F3-E3B2F0CC0ED4}" type="pres">
      <dgm:prSet presAssocID="{20389875-7894-4084-A20A-DF8A04F6F0A9}" presName="level3hierChild" presStyleCnt="0"/>
      <dgm:spPr/>
    </dgm:pt>
    <dgm:pt modelId="{664D0760-5690-44C6-AA24-9CF68FD438CE}" type="pres">
      <dgm:prSet presAssocID="{1D15539C-3A52-4E0D-8525-2C6CCF233307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7488BEB-038C-42AF-8B67-BBF87F0BA183}" type="pres">
      <dgm:prSet presAssocID="{1D15539C-3A52-4E0D-8525-2C6CCF233307}" presName="connTx" presStyleLbl="parChTrans1D2" presStyleIdx="2" presStyleCnt="3"/>
      <dgm:spPr/>
      <dgm:t>
        <a:bodyPr/>
        <a:lstStyle/>
        <a:p>
          <a:endParaRPr lang="ru-RU"/>
        </a:p>
      </dgm:t>
    </dgm:pt>
    <dgm:pt modelId="{1B362713-480A-45BE-9B86-C2C0DA063205}" type="pres">
      <dgm:prSet presAssocID="{F5F9F204-4C08-43E8-A312-5E76BFCEB3D1}" presName="root2" presStyleCnt="0"/>
      <dgm:spPr/>
    </dgm:pt>
    <dgm:pt modelId="{665EBFEE-98D1-4654-9450-7496A209FB76}" type="pres">
      <dgm:prSet presAssocID="{F5F9F204-4C08-43E8-A312-5E76BFCEB3D1}" presName="LevelTwoTextNode" presStyleLbl="node2" presStyleIdx="2" presStyleCnt="3" custScaleX="1333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3AB64A-BB21-47AB-ABB1-9406C150B953}" type="pres">
      <dgm:prSet presAssocID="{F5F9F204-4C08-43E8-A312-5E76BFCEB3D1}" presName="level3hierChild" presStyleCnt="0"/>
      <dgm:spPr/>
    </dgm:pt>
  </dgm:ptLst>
  <dgm:cxnLst>
    <dgm:cxn modelId="{5E5BB109-D582-40AA-9703-6B10F9CA0245}" type="presOf" srcId="{1D15539C-3A52-4E0D-8525-2C6CCF233307}" destId="{77488BEB-038C-42AF-8B67-BBF87F0BA183}" srcOrd="1" destOrd="0" presId="urn:microsoft.com/office/officeart/2008/layout/HorizontalMultiLevelHierarchy"/>
    <dgm:cxn modelId="{D07749A0-5E81-4F55-A0AB-C5DFD1ECC4CB}" type="presOf" srcId="{31C8B2AB-E5ED-4061-B48E-8B8E6868D196}" destId="{5BC02F36-C03D-4BF6-91EF-E8FE6AAC7935}" srcOrd="0" destOrd="0" presId="urn:microsoft.com/office/officeart/2008/layout/HorizontalMultiLevelHierarchy"/>
    <dgm:cxn modelId="{919CC500-9D41-435A-BAA3-140066910C80}" type="presOf" srcId="{E3BD2960-C2F3-4025-8E86-0910BF362669}" destId="{45F07902-C1C2-4B49-9906-C3CFE96A2693}" srcOrd="1" destOrd="0" presId="urn:microsoft.com/office/officeart/2008/layout/HorizontalMultiLevelHierarchy"/>
    <dgm:cxn modelId="{51E9E561-D446-4BAC-B457-F82178FE185D}" type="presOf" srcId="{7577E0A0-3FEE-4431-A81B-58FD70B40B7A}" destId="{6D9950C0-BD01-4E64-A3C9-A7B864E3393F}" srcOrd="0" destOrd="0" presId="urn:microsoft.com/office/officeart/2008/layout/HorizontalMultiLevelHierarchy"/>
    <dgm:cxn modelId="{8326EADB-63D8-4DF0-B6E0-84FAD8F5A764}" srcId="{31C8B2AB-E5ED-4061-B48E-8B8E6868D196}" destId="{7577E0A0-3FEE-4431-A81B-58FD70B40B7A}" srcOrd="0" destOrd="0" parTransId="{312D8C7E-4315-437F-8896-AFE306D4052E}" sibTransId="{9B384084-657A-4A7C-8C0C-1C88B7F207B3}"/>
    <dgm:cxn modelId="{0C1789D3-6D52-4D37-AB51-AC09D5CD2062}" srcId="{7577E0A0-3FEE-4431-A81B-58FD70B40B7A}" destId="{6093BCE3-B47A-4FF4-BDBD-9BD5D292588B}" srcOrd="0" destOrd="0" parTransId="{2BD3F9AA-1747-4C72-B232-0A0EA84D11D7}" sibTransId="{881D1BFD-31F4-4405-9F26-3AF1BDAECBAE}"/>
    <dgm:cxn modelId="{2F9C30C6-F6CF-41EF-864D-AB220BC6CBB0}" type="presOf" srcId="{E3BD2960-C2F3-4025-8E86-0910BF362669}" destId="{ED66C4CA-3CCD-4CD9-8FC1-D2066C5EB106}" srcOrd="0" destOrd="0" presId="urn:microsoft.com/office/officeart/2008/layout/HorizontalMultiLevelHierarchy"/>
    <dgm:cxn modelId="{9A6296E8-A85A-4151-8A13-CEFD99F055D0}" type="presOf" srcId="{6093BCE3-B47A-4FF4-BDBD-9BD5D292588B}" destId="{1C718BAD-3A47-4A79-A6F5-B23F3D0679F9}" srcOrd="0" destOrd="0" presId="urn:microsoft.com/office/officeart/2008/layout/HorizontalMultiLevelHierarchy"/>
    <dgm:cxn modelId="{585217B7-FC64-4457-A5CE-547BF851A4A0}" type="presOf" srcId="{2BD3F9AA-1747-4C72-B232-0A0EA84D11D7}" destId="{7CDA24DB-99A5-4592-9D13-9C82A43DBD01}" srcOrd="1" destOrd="0" presId="urn:microsoft.com/office/officeart/2008/layout/HorizontalMultiLevelHierarchy"/>
    <dgm:cxn modelId="{90BA5C81-0B72-4752-9414-2BAEE68D8AB8}" type="presOf" srcId="{2BD3F9AA-1747-4C72-B232-0A0EA84D11D7}" destId="{F8205A29-25C1-4689-8789-936F533047C8}" srcOrd="0" destOrd="0" presId="urn:microsoft.com/office/officeart/2008/layout/HorizontalMultiLevelHierarchy"/>
    <dgm:cxn modelId="{8DE8BFF5-CA04-4FF9-9675-40F19AFC6CEC}" srcId="{7577E0A0-3FEE-4431-A81B-58FD70B40B7A}" destId="{20389875-7894-4084-A20A-DF8A04F6F0A9}" srcOrd="1" destOrd="0" parTransId="{E3BD2960-C2F3-4025-8E86-0910BF362669}" sibTransId="{248E7EAB-9993-45D7-A47B-0C34F7ED3D6C}"/>
    <dgm:cxn modelId="{BB99BD5B-68FD-40E3-81BB-0E84F1496C5F}" srcId="{7577E0A0-3FEE-4431-A81B-58FD70B40B7A}" destId="{F5F9F204-4C08-43E8-A312-5E76BFCEB3D1}" srcOrd="2" destOrd="0" parTransId="{1D15539C-3A52-4E0D-8525-2C6CCF233307}" sibTransId="{A43CA9DC-F2D3-40FB-94EA-A6C592D2D491}"/>
    <dgm:cxn modelId="{072E5ABE-DB8A-4E46-AEEB-35AC28D35B2F}" type="presOf" srcId="{1D15539C-3A52-4E0D-8525-2C6CCF233307}" destId="{664D0760-5690-44C6-AA24-9CF68FD438CE}" srcOrd="0" destOrd="0" presId="urn:microsoft.com/office/officeart/2008/layout/HorizontalMultiLevelHierarchy"/>
    <dgm:cxn modelId="{CE078A6B-3148-40AE-90A4-EA582D7F06CC}" type="presOf" srcId="{F5F9F204-4C08-43E8-A312-5E76BFCEB3D1}" destId="{665EBFEE-98D1-4654-9450-7496A209FB76}" srcOrd="0" destOrd="0" presId="urn:microsoft.com/office/officeart/2008/layout/HorizontalMultiLevelHierarchy"/>
    <dgm:cxn modelId="{50ED391A-0005-4344-855B-6A20D2DDD8EF}" type="presOf" srcId="{20389875-7894-4084-A20A-DF8A04F6F0A9}" destId="{00B506B6-E281-4922-81C0-0B9A414B3C82}" srcOrd="0" destOrd="0" presId="urn:microsoft.com/office/officeart/2008/layout/HorizontalMultiLevelHierarchy"/>
    <dgm:cxn modelId="{797B69F0-B9AE-44AA-8CA3-788778FDA554}" type="presParOf" srcId="{5BC02F36-C03D-4BF6-91EF-E8FE6AAC7935}" destId="{F470E183-0B1C-4804-8655-ACC71F8DADB1}" srcOrd="0" destOrd="0" presId="urn:microsoft.com/office/officeart/2008/layout/HorizontalMultiLevelHierarchy"/>
    <dgm:cxn modelId="{CA11FCD2-8FCD-46B1-9F23-A70E09803CAA}" type="presParOf" srcId="{F470E183-0B1C-4804-8655-ACC71F8DADB1}" destId="{6D9950C0-BD01-4E64-A3C9-A7B864E3393F}" srcOrd="0" destOrd="0" presId="urn:microsoft.com/office/officeart/2008/layout/HorizontalMultiLevelHierarchy"/>
    <dgm:cxn modelId="{736767C6-1338-44FD-A314-14A0C45FC9E7}" type="presParOf" srcId="{F470E183-0B1C-4804-8655-ACC71F8DADB1}" destId="{ACA1ADF8-BD24-4861-8B4F-74112924A093}" srcOrd="1" destOrd="0" presId="urn:microsoft.com/office/officeart/2008/layout/HorizontalMultiLevelHierarchy"/>
    <dgm:cxn modelId="{DABB1559-4E79-4063-AC29-DB48A8C2ED5C}" type="presParOf" srcId="{ACA1ADF8-BD24-4861-8B4F-74112924A093}" destId="{F8205A29-25C1-4689-8789-936F533047C8}" srcOrd="0" destOrd="0" presId="urn:microsoft.com/office/officeart/2008/layout/HorizontalMultiLevelHierarchy"/>
    <dgm:cxn modelId="{F1A73AE6-1502-4657-9992-8987AEBDC51D}" type="presParOf" srcId="{F8205A29-25C1-4689-8789-936F533047C8}" destId="{7CDA24DB-99A5-4592-9D13-9C82A43DBD01}" srcOrd="0" destOrd="0" presId="urn:microsoft.com/office/officeart/2008/layout/HorizontalMultiLevelHierarchy"/>
    <dgm:cxn modelId="{0EEF1A34-D15C-4E2E-86F6-F4137ECC6000}" type="presParOf" srcId="{ACA1ADF8-BD24-4861-8B4F-74112924A093}" destId="{0F6DFFE3-869B-4B90-8559-B20BBFA182A4}" srcOrd="1" destOrd="0" presId="urn:microsoft.com/office/officeart/2008/layout/HorizontalMultiLevelHierarchy"/>
    <dgm:cxn modelId="{DC15C593-57F9-4561-B65E-DEA9383F5FD8}" type="presParOf" srcId="{0F6DFFE3-869B-4B90-8559-B20BBFA182A4}" destId="{1C718BAD-3A47-4A79-A6F5-B23F3D0679F9}" srcOrd="0" destOrd="0" presId="urn:microsoft.com/office/officeart/2008/layout/HorizontalMultiLevelHierarchy"/>
    <dgm:cxn modelId="{147B0A81-52D2-49EA-ACE1-9F9AC2375D8C}" type="presParOf" srcId="{0F6DFFE3-869B-4B90-8559-B20BBFA182A4}" destId="{72FBCFB6-145F-4FF1-A9CD-85D669B95BD8}" srcOrd="1" destOrd="0" presId="urn:microsoft.com/office/officeart/2008/layout/HorizontalMultiLevelHierarchy"/>
    <dgm:cxn modelId="{84231C3C-B9FB-436C-B791-F83715A7C4F9}" type="presParOf" srcId="{ACA1ADF8-BD24-4861-8B4F-74112924A093}" destId="{ED66C4CA-3CCD-4CD9-8FC1-D2066C5EB106}" srcOrd="2" destOrd="0" presId="urn:microsoft.com/office/officeart/2008/layout/HorizontalMultiLevelHierarchy"/>
    <dgm:cxn modelId="{08183D63-DBCF-472A-B101-7C56E373ED88}" type="presParOf" srcId="{ED66C4CA-3CCD-4CD9-8FC1-D2066C5EB106}" destId="{45F07902-C1C2-4B49-9906-C3CFE96A2693}" srcOrd="0" destOrd="0" presId="urn:microsoft.com/office/officeart/2008/layout/HorizontalMultiLevelHierarchy"/>
    <dgm:cxn modelId="{61A04425-DC07-45B0-BE36-48164144D42F}" type="presParOf" srcId="{ACA1ADF8-BD24-4861-8B4F-74112924A093}" destId="{18D089DC-D747-4A9D-BDCC-93E98CEA2BE4}" srcOrd="3" destOrd="0" presId="urn:microsoft.com/office/officeart/2008/layout/HorizontalMultiLevelHierarchy"/>
    <dgm:cxn modelId="{AE90D0C1-B1AB-451F-B987-21AFADD35593}" type="presParOf" srcId="{18D089DC-D747-4A9D-BDCC-93E98CEA2BE4}" destId="{00B506B6-E281-4922-81C0-0B9A414B3C82}" srcOrd="0" destOrd="0" presId="urn:microsoft.com/office/officeart/2008/layout/HorizontalMultiLevelHierarchy"/>
    <dgm:cxn modelId="{510963CF-BE5D-4CDB-8D45-B8EFAA348892}" type="presParOf" srcId="{18D089DC-D747-4A9D-BDCC-93E98CEA2BE4}" destId="{6858A8E3-4DDE-408F-A3F3-E3B2F0CC0ED4}" srcOrd="1" destOrd="0" presId="urn:microsoft.com/office/officeart/2008/layout/HorizontalMultiLevelHierarchy"/>
    <dgm:cxn modelId="{AB9E43D2-E50F-4D1A-A79E-CC1635BBCD21}" type="presParOf" srcId="{ACA1ADF8-BD24-4861-8B4F-74112924A093}" destId="{664D0760-5690-44C6-AA24-9CF68FD438CE}" srcOrd="4" destOrd="0" presId="urn:microsoft.com/office/officeart/2008/layout/HorizontalMultiLevelHierarchy"/>
    <dgm:cxn modelId="{FE2B0B87-79EF-4428-B369-3A8E078F1266}" type="presParOf" srcId="{664D0760-5690-44C6-AA24-9CF68FD438CE}" destId="{77488BEB-038C-42AF-8B67-BBF87F0BA183}" srcOrd="0" destOrd="0" presId="urn:microsoft.com/office/officeart/2008/layout/HorizontalMultiLevelHierarchy"/>
    <dgm:cxn modelId="{167BCBEB-08CF-4751-90B4-88C7B7C704D1}" type="presParOf" srcId="{ACA1ADF8-BD24-4861-8B4F-74112924A093}" destId="{1B362713-480A-45BE-9B86-C2C0DA063205}" srcOrd="5" destOrd="0" presId="urn:microsoft.com/office/officeart/2008/layout/HorizontalMultiLevelHierarchy"/>
    <dgm:cxn modelId="{BE4A8F6B-463F-43CF-976C-4AE7936CD169}" type="presParOf" srcId="{1B362713-480A-45BE-9B86-C2C0DA063205}" destId="{665EBFEE-98D1-4654-9450-7496A209FB76}" srcOrd="0" destOrd="0" presId="urn:microsoft.com/office/officeart/2008/layout/HorizontalMultiLevelHierarchy"/>
    <dgm:cxn modelId="{C7ED03B8-727F-47BE-AE91-C72ED1074666}" type="presParOf" srcId="{1B362713-480A-45BE-9B86-C2C0DA063205}" destId="{5B3AB64A-BB21-47AB-ABB1-9406C150B95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B00AB6-DE57-4560-829F-B75F539C5087}" type="doc">
      <dgm:prSet loTypeId="urn:microsoft.com/office/officeart/2005/8/layout/chevron2" loCatId="process" qsTypeId="urn:microsoft.com/office/officeart/2005/8/quickstyle/simple1" qsCatId="simple" csTypeId="urn:microsoft.com/office/officeart/2005/8/colors/accent2_5" csCatId="accent2" phldr="1"/>
      <dgm:spPr/>
    </dgm:pt>
    <dgm:pt modelId="{CD64E737-5824-439B-A308-1272A3376E1E}">
      <dgm:prSet phldrT="[Текст]"/>
      <dgm:spPr/>
      <dgm:t>
        <a:bodyPr/>
        <a:lstStyle/>
        <a:p>
          <a:endParaRPr lang="ru-RU" dirty="0"/>
        </a:p>
      </dgm:t>
    </dgm:pt>
    <dgm:pt modelId="{12744BEC-2133-47D6-9A46-1B4227702574}" type="parTrans" cxnId="{C2D9D353-6830-454D-87AF-32C3B76093D0}">
      <dgm:prSet/>
      <dgm:spPr/>
      <dgm:t>
        <a:bodyPr/>
        <a:lstStyle/>
        <a:p>
          <a:endParaRPr lang="ru-RU"/>
        </a:p>
      </dgm:t>
    </dgm:pt>
    <dgm:pt modelId="{B15BECAD-E1A6-47C8-96CD-8D00EA12B78F}" type="sibTrans" cxnId="{C2D9D353-6830-454D-87AF-32C3B76093D0}">
      <dgm:prSet/>
      <dgm:spPr/>
      <dgm:t>
        <a:bodyPr/>
        <a:lstStyle/>
        <a:p>
          <a:endParaRPr lang="ru-RU"/>
        </a:p>
      </dgm:t>
    </dgm:pt>
    <dgm:pt modelId="{85957DDC-D518-440A-BA15-7F4111136B21}">
      <dgm:prSet phldrT="[Текст]"/>
      <dgm:spPr/>
      <dgm:t>
        <a:bodyPr/>
        <a:lstStyle/>
        <a:p>
          <a:endParaRPr lang="ru-RU" dirty="0"/>
        </a:p>
      </dgm:t>
    </dgm:pt>
    <dgm:pt modelId="{74B8D6E8-DF3E-4E2B-A39D-AF6A9FA84964}" type="parTrans" cxnId="{65A6B6D6-A8B0-4C6D-AB29-6BB243B08B45}">
      <dgm:prSet/>
      <dgm:spPr/>
      <dgm:t>
        <a:bodyPr/>
        <a:lstStyle/>
        <a:p>
          <a:endParaRPr lang="ru-RU"/>
        </a:p>
      </dgm:t>
    </dgm:pt>
    <dgm:pt modelId="{2DB03796-B377-4BAD-A675-C16758979EF0}" type="sibTrans" cxnId="{65A6B6D6-A8B0-4C6D-AB29-6BB243B08B45}">
      <dgm:prSet/>
      <dgm:spPr/>
      <dgm:t>
        <a:bodyPr/>
        <a:lstStyle/>
        <a:p>
          <a:endParaRPr lang="ru-RU"/>
        </a:p>
      </dgm:t>
    </dgm:pt>
    <dgm:pt modelId="{CD881294-0972-4C6B-9FC3-94094205B4D5}">
      <dgm:prSet phldrT="[Текст]"/>
      <dgm:spPr/>
      <dgm:t>
        <a:bodyPr/>
        <a:lstStyle/>
        <a:p>
          <a:endParaRPr lang="ru-RU" dirty="0"/>
        </a:p>
      </dgm:t>
    </dgm:pt>
    <dgm:pt modelId="{71764B50-2895-4195-BF31-75821A4092ED}" type="parTrans" cxnId="{5A751F9A-869D-4A81-B1D9-27ACD7A097C9}">
      <dgm:prSet/>
      <dgm:spPr/>
      <dgm:t>
        <a:bodyPr/>
        <a:lstStyle/>
        <a:p>
          <a:endParaRPr lang="ru-RU"/>
        </a:p>
      </dgm:t>
    </dgm:pt>
    <dgm:pt modelId="{A05542B5-D903-4848-8755-66138B36F475}" type="sibTrans" cxnId="{5A751F9A-869D-4A81-B1D9-27ACD7A097C9}">
      <dgm:prSet/>
      <dgm:spPr/>
      <dgm:t>
        <a:bodyPr/>
        <a:lstStyle/>
        <a:p>
          <a:endParaRPr lang="ru-RU"/>
        </a:p>
      </dgm:t>
    </dgm:pt>
    <dgm:pt modelId="{D1757A02-34C6-4548-9321-C116E7DF0A12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Взаимные установки семьи и детского сада. Наиболее оптимально они складываются, если обе стороны осознают необходимость целенаправленного воздействия на ребенка и доверяют друг другу.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89C6A6-A4FF-490C-A706-A5BC205795FB}" type="parTrans" cxnId="{27CDC43D-AD55-43F0-A56B-B11B49D2EF2F}">
      <dgm:prSet/>
      <dgm:spPr/>
      <dgm:t>
        <a:bodyPr/>
        <a:lstStyle/>
        <a:p>
          <a:endParaRPr lang="ru-RU"/>
        </a:p>
      </dgm:t>
    </dgm:pt>
    <dgm:pt modelId="{2E98ECDF-3C97-4FE4-AB03-323592F53D22}" type="sibTrans" cxnId="{27CDC43D-AD55-43F0-A56B-B11B49D2EF2F}">
      <dgm:prSet/>
      <dgm:spPr/>
      <dgm:t>
        <a:bodyPr/>
        <a:lstStyle/>
        <a:p>
          <a:endParaRPr lang="ru-RU"/>
        </a:p>
      </dgm:t>
    </dgm:pt>
    <dgm:pt modelId="{4E3576A4-6329-4B12-9D7E-7DF9FCEE4ECF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родителей посетить детский сад вместе с ребенком, чтобы посмотреть в каких условиях он будет находится, знакомство малыша с детьми, возможность познакомиться с помещением группы, с местом прогулок и т.д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DB8AF-37DF-4607-8771-BFD0780A0986}" type="parTrans" cxnId="{6D743C4D-F36D-4970-9AF3-4D0BEFB057B7}">
      <dgm:prSet/>
      <dgm:spPr/>
      <dgm:t>
        <a:bodyPr/>
        <a:lstStyle/>
        <a:p>
          <a:endParaRPr lang="ru-RU"/>
        </a:p>
      </dgm:t>
    </dgm:pt>
    <dgm:pt modelId="{240C6074-7874-49D4-B1BD-CC07DD3E5655}" type="sibTrans" cxnId="{6D743C4D-F36D-4970-9AF3-4D0BEFB057B7}">
      <dgm:prSet/>
      <dgm:spPr/>
      <dgm:t>
        <a:bodyPr/>
        <a:lstStyle/>
        <a:p>
          <a:endParaRPr lang="ru-RU"/>
        </a:p>
      </dgm:t>
    </dgm:pt>
    <dgm:pt modelId="{E73D7B1E-BF37-4503-A29E-DE7328882C4C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Знание особенностей развития и поведения детей, и при необходимости, внесение соответствующих корректив в форме совета и убеждения родителей.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CE868F-B36B-408C-97C5-E6F05E73117B}" type="parTrans" cxnId="{C0D7F8BA-DB69-4E45-982A-207F0948851A}">
      <dgm:prSet/>
      <dgm:spPr/>
      <dgm:t>
        <a:bodyPr/>
        <a:lstStyle/>
        <a:p>
          <a:endParaRPr lang="ru-RU"/>
        </a:p>
      </dgm:t>
    </dgm:pt>
    <dgm:pt modelId="{05404376-C385-43E9-81FB-BC3E6BC74427}" type="sibTrans" cxnId="{C0D7F8BA-DB69-4E45-982A-207F0948851A}">
      <dgm:prSet/>
      <dgm:spPr/>
      <dgm:t>
        <a:bodyPr/>
        <a:lstStyle/>
        <a:p>
          <a:endParaRPr lang="ru-RU"/>
        </a:p>
      </dgm:t>
    </dgm:pt>
    <dgm:pt modelId="{50AA713A-F2A2-45D6-B778-72D67BFA1685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Пребывание детей на свежем воздухе в любое время года.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909174-A798-471F-B8D0-704F7EC9AF0B}" type="parTrans" cxnId="{7296D32A-980C-4F73-B98A-482273A7D3E7}">
      <dgm:prSet/>
      <dgm:spPr/>
      <dgm:t>
        <a:bodyPr/>
        <a:lstStyle/>
        <a:p>
          <a:endParaRPr lang="ru-RU"/>
        </a:p>
      </dgm:t>
    </dgm:pt>
    <dgm:pt modelId="{D8F56AD3-159C-4D2F-B240-5B5C6978497F}" type="sibTrans" cxnId="{7296D32A-980C-4F73-B98A-482273A7D3E7}">
      <dgm:prSet/>
      <dgm:spPr/>
      <dgm:t>
        <a:bodyPr/>
        <a:lstStyle/>
        <a:p>
          <a:endParaRPr lang="ru-RU"/>
        </a:p>
      </dgm:t>
    </dgm:pt>
    <dgm:pt modelId="{BE557F15-5719-4F62-8E43-58206CAAA150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Единство требований, приемов и методов воздействия</a:t>
          </a:r>
          <a:r>
            <a:rPr lang="ru-RU" sz="1300" dirty="0" smtClean="0"/>
            <a:t>.</a:t>
          </a:r>
          <a:endParaRPr lang="ru-RU" sz="1300" dirty="0"/>
        </a:p>
      </dgm:t>
    </dgm:pt>
    <dgm:pt modelId="{BEAEDB3A-9311-4589-B621-D12A22C464CA}" type="parTrans" cxnId="{50B679C3-F29F-4347-ABEB-AA1A6EEEBB2B}">
      <dgm:prSet/>
      <dgm:spPr/>
      <dgm:t>
        <a:bodyPr/>
        <a:lstStyle/>
        <a:p>
          <a:endParaRPr lang="ru-RU"/>
        </a:p>
      </dgm:t>
    </dgm:pt>
    <dgm:pt modelId="{D6614803-58DA-42CB-A46E-FB7C496473ED}" type="sibTrans" cxnId="{50B679C3-F29F-4347-ABEB-AA1A6EEEBB2B}">
      <dgm:prSet/>
      <dgm:spPr/>
      <dgm:t>
        <a:bodyPr/>
        <a:lstStyle/>
        <a:p>
          <a:endParaRPr lang="ru-RU"/>
        </a:p>
      </dgm:t>
    </dgm:pt>
    <dgm:pt modelId="{65A12BED-B83D-4D8F-8823-5C960EA1EBF8}">
      <dgm:prSet phldrT="[Текст]" phldr="1"/>
      <dgm:spPr/>
      <dgm:t>
        <a:bodyPr/>
        <a:lstStyle/>
        <a:p>
          <a:endParaRPr lang="ru-RU" dirty="0"/>
        </a:p>
      </dgm:t>
    </dgm:pt>
    <dgm:pt modelId="{162E1BB0-D450-4F63-A140-9F5DF984D441}" type="sibTrans" cxnId="{76DC7176-455C-427F-AC59-4A60AE7A011C}">
      <dgm:prSet/>
      <dgm:spPr/>
      <dgm:t>
        <a:bodyPr/>
        <a:lstStyle/>
        <a:p>
          <a:endParaRPr lang="ru-RU"/>
        </a:p>
      </dgm:t>
    </dgm:pt>
    <dgm:pt modelId="{9574AF1B-E32B-45D6-94E0-DEC588BCEE32}" type="parTrans" cxnId="{76DC7176-455C-427F-AC59-4A60AE7A011C}">
      <dgm:prSet/>
      <dgm:spPr/>
      <dgm:t>
        <a:bodyPr/>
        <a:lstStyle/>
        <a:p>
          <a:endParaRPr lang="ru-RU"/>
        </a:p>
      </dgm:t>
    </dgm:pt>
    <dgm:pt modelId="{AC835135-F2EB-47ED-A0B5-A53BA9C44D4A}">
      <dgm:prSet phldrT="[Текст]" phldr="1"/>
      <dgm:spPr/>
      <dgm:t>
        <a:bodyPr/>
        <a:lstStyle/>
        <a:p>
          <a:endParaRPr lang="ru-RU" dirty="0"/>
        </a:p>
      </dgm:t>
    </dgm:pt>
    <dgm:pt modelId="{48A61DB9-A08D-4217-8E97-5AD548BECD27}" type="sibTrans" cxnId="{48769603-CC03-4A59-A58D-D3256E1A60A6}">
      <dgm:prSet/>
      <dgm:spPr/>
      <dgm:t>
        <a:bodyPr/>
        <a:lstStyle/>
        <a:p>
          <a:endParaRPr lang="ru-RU"/>
        </a:p>
      </dgm:t>
    </dgm:pt>
    <dgm:pt modelId="{D065BE87-0A26-4BE2-B6A4-7A6D7EC516E7}" type="parTrans" cxnId="{48769603-CC03-4A59-A58D-D3256E1A60A6}">
      <dgm:prSet/>
      <dgm:spPr/>
      <dgm:t>
        <a:bodyPr/>
        <a:lstStyle/>
        <a:p>
          <a:endParaRPr lang="ru-RU"/>
        </a:p>
      </dgm:t>
    </dgm:pt>
    <dgm:pt modelId="{805E5B78-5AB9-42A5-9AD5-C7AE948AED27}" type="pres">
      <dgm:prSet presAssocID="{EBB00AB6-DE57-4560-829F-B75F539C5087}" presName="linearFlow" presStyleCnt="0">
        <dgm:presLayoutVars>
          <dgm:dir/>
          <dgm:animLvl val="lvl"/>
          <dgm:resizeHandles val="exact"/>
        </dgm:presLayoutVars>
      </dgm:prSet>
      <dgm:spPr/>
    </dgm:pt>
    <dgm:pt modelId="{D96A0B22-A4D7-4DAA-8ED4-29FE50369521}" type="pres">
      <dgm:prSet presAssocID="{CD64E737-5824-439B-A308-1272A3376E1E}" presName="composite" presStyleCnt="0"/>
      <dgm:spPr/>
    </dgm:pt>
    <dgm:pt modelId="{A312DBDA-666B-45FA-9EE5-557D9423266E}" type="pres">
      <dgm:prSet presAssocID="{CD64E737-5824-439B-A308-1272A3376E1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228C2-787C-43FC-9889-C80090AFC1A6}" type="pres">
      <dgm:prSet presAssocID="{CD64E737-5824-439B-A308-1272A3376E1E}" presName="descendantText" presStyleLbl="alignAcc1" presStyleIdx="0" presStyleCnt="5" custScaleY="149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775BC-555A-468F-9B67-8E48F64CBE47}" type="pres">
      <dgm:prSet presAssocID="{B15BECAD-E1A6-47C8-96CD-8D00EA12B78F}" presName="sp" presStyleCnt="0"/>
      <dgm:spPr/>
    </dgm:pt>
    <dgm:pt modelId="{8EF98083-4E7B-4ACF-9E4B-8876DD9A8B33}" type="pres">
      <dgm:prSet presAssocID="{65A12BED-B83D-4D8F-8823-5C960EA1EBF8}" presName="composite" presStyleCnt="0"/>
      <dgm:spPr/>
    </dgm:pt>
    <dgm:pt modelId="{1BE4551E-7528-4238-B071-E919D0F330AE}" type="pres">
      <dgm:prSet presAssocID="{65A12BED-B83D-4D8F-8823-5C960EA1EBF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F6FE1-B0B7-43EB-A7C6-821946E38EFE}" type="pres">
      <dgm:prSet presAssocID="{65A12BED-B83D-4D8F-8823-5C960EA1EBF8}" presName="descendantText" presStyleLbl="alignAcc1" presStyleIdx="1" presStyleCnt="5" custScaleY="172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32A84-0D41-494C-B8F9-40934FE7FE3D}" type="pres">
      <dgm:prSet presAssocID="{162E1BB0-D450-4F63-A140-9F5DF984D441}" presName="sp" presStyleCnt="0"/>
      <dgm:spPr/>
    </dgm:pt>
    <dgm:pt modelId="{5AAEE21A-2A69-4919-AB41-056DD3E6CF16}" type="pres">
      <dgm:prSet presAssocID="{AC835135-F2EB-47ED-A0B5-A53BA9C44D4A}" presName="composite" presStyleCnt="0"/>
      <dgm:spPr/>
    </dgm:pt>
    <dgm:pt modelId="{2EA4FFAD-C136-4CEF-8CE5-4F61313EE8C2}" type="pres">
      <dgm:prSet presAssocID="{AC835135-F2EB-47ED-A0B5-A53BA9C44D4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F3174-F01D-4114-899E-39BC70BD1AB8}" type="pres">
      <dgm:prSet presAssocID="{AC835135-F2EB-47ED-A0B5-A53BA9C44D4A}" presName="descendantText" presStyleLbl="alignAcc1" presStyleIdx="2" presStyleCnt="5" custScaleY="151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8A200-2B4C-41EB-AFFB-51A939C97252}" type="pres">
      <dgm:prSet presAssocID="{48A61DB9-A08D-4217-8E97-5AD548BECD27}" presName="sp" presStyleCnt="0"/>
      <dgm:spPr/>
    </dgm:pt>
    <dgm:pt modelId="{B6BE5CEE-CBF7-4E28-AF27-B1EBB7AEE917}" type="pres">
      <dgm:prSet presAssocID="{CD881294-0972-4C6B-9FC3-94094205B4D5}" presName="composite" presStyleCnt="0"/>
      <dgm:spPr/>
    </dgm:pt>
    <dgm:pt modelId="{3909A77C-6D68-4D17-A37F-140D50F3B6C0}" type="pres">
      <dgm:prSet presAssocID="{CD881294-0972-4C6B-9FC3-94094205B4D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AAA4C-0A21-4FEF-9979-77C50DDF0E76}" type="pres">
      <dgm:prSet presAssocID="{CD881294-0972-4C6B-9FC3-94094205B4D5}" presName="descendantText" presStyleLbl="alignAcc1" presStyleIdx="3" presStyleCnt="5" custScaleY="133225" custLinFactNeighborX="153" custLinFactNeighborY="1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92A56-83AF-4022-81D8-447B91B0AA61}" type="pres">
      <dgm:prSet presAssocID="{A05542B5-D903-4848-8755-66138B36F475}" presName="sp" presStyleCnt="0"/>
      <dgm:spPr/>
    </dgm:pt>
    <dgm:pt modelId="{24D6EDB5-E9AA-4172-902F-FAA09F837CD7}" type="pres">
      <dgm:prSet presAssocID="{85957DDC-D518-440A-BA15-7F4111136B21}" presName="composite" presStyleCnt="0"/>
      <dgm:spPr/>
    </dgm:pt>
    <dgm:pt modelId="{1520DE8B-C37E-48DA-B42F-D1165568FC23}" type="pres">
      <dgm:prSet presAssocID="{85957DDC-D518-440A-BA15-7F4111136B2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738E2-4C80-4339-B1AD-7F47753EC9FC}" type="pres">
      <dgm:prSet presAssocID="{85957DDC-D518-440A-BA15-7F4111136B2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C37500-4EAE-4E94-A7CD-B70CFA19CEB1}" type="presOf" srcId="{D1757A02-34C6-4548-9321-C116E7DF0A12}" destId="{538228C2-787C-43FC-9889-C80090AFC1A6}" srcOrd="0" destOrd="0" presId="urn:microsoft.com/office/officeart/2005/8/layout/chevron2"/>
    <dgm:cxn modelId="{2050A31B-CAC0-4275-8F5B-62B6E6F5AD6F}" type="presOf" srcId="{BE557F15-5719-4F62-8E43-58206CAAA150}" destId="{03A738E2-4C80-4339-B1AD-7F47753EC9FC}" srcOrd="0" destOrd="0" presId="urn:microsoft.com/office/officeart/2005/8/layout/chevron2"/>
    <dgm:cxn modelId="{76DC7176-455C-427F-AC59-4A60AE7A011C}" srcId="{EBB00AB6-DE57-4560-829F-B75F539C5087}" destId="{65A12BED-B83D-4D8F-8823-5C960EA1EBF8}" srcOrd="1" destOrd="0" parTransId="{9574AF1B-E32B-45D6-94E0-DEC588BCEE32}" sibTransId="{162E1BB0-D450-4F63-A140-9F5DF984D441}"/>
    <dgm:cxn modelId="{7CF17AFD-674A-418A-BE26-EFAC227F971C}" type="presOf" srcId="{EBB00AB6-DE57-4560-829F-B75F539C5087}" destId="{805E5B78-5AB9-42A5-9AD5-C7AE948AED27}" srcOrd="0" destOrd="0" presId="urn:microsoft.com/office/officeart/2005/8/layout/chevron2"/>
    <dgm:cxn modelId="{A1E5524B-1402-4CEF-8628-4C010FB7107A}" type="presOf" srcId="{AC835135-F2EB-47ED-A0B5-A53BA9C44D4A}" destId="{2EA4FFAD-C136-4CEF-8CE5-4F61313EE8C2}" srcOrd="0" destOrd="0" presId="urn:microsoft.com/office/officeart/2005/8/layout/chevron2"/>
    <dgm:cxn modelId="{2528465C-5128-4210-B7D6-3A3D157C6C1C}" type="presOf" srcId="{4E3576A4-6329-4B12-9D7E-7DF9FCEE4ECF}" destId="{EF7F6FE1-B0B7-43EB-A7C6-821946E38EFE}" srcOrd="0" destOrd="0" presId="urn:microsoft.com/office/officeart/2005/8/layout/chevron2"/>
    <dgm:cxn modelId="{C0D7F8BA-DB69-4E45-982A-207F0948851A}" srcId="{AC835135-F2EB-47ED-A0B5-A53BA9C44D4A}" destId="{E73D7B1E-BF37-4503-A29E-DE7328882C4C}" srcOrd="0" destOrd="0" parTransId="{F9CE868F-B36B-408C-97C5-E6F05E73117B}" sibTransId="{05404376-C385-43E9-81FB-BC3E6BC74427}"/>
    <dgm:cxn modelId="{50B679C3-F29F-4347-ABEB-AA1A6EEEBB2B}" srcId="{85957DDC-D518-440A-BA15-7F4111136B21}" destId="{BE557F15-5719-4F62-8E43-58206CAAA150}" srcOrd="0" destOrd="0" parTransId="{BEAEDB3A-9311-4589-B621-D12A22C464CA}" sibTransId="{D6614803-58DA-42CB-A46E-FB7C496473ED}"/>
    <dgm:cxn modelId="{C2D9D353-6830-454D-87AF-32C3B76093D0}" srcId="{EBB00AB6-DE57-4560-829F-B75F539C5087}" destId="{CD64E737-5824-439B-A308-1272A3376E1E}" srcOrd="0" destOrd="0" parTransId="{12744BEC-2133-47D6-9A46-1B4227702574}" sibTransId="{B15BECAD-E1A6-47C8-96CD-8D00EA12B78F}"/>
    <dgm:cxn modelId="{27CDC43D-AD55-43F0-A56B-B11B49D2EF2F}" srcId="{CD64E737-5824-439B-A308-1272A3376E1E}" destId="{D1757A02-34C6-4548-9321-C116E7DF0A12}" srcOrd="0" destOrd="0" parTransId="{FC89C6A6-A4FF-490C-A706-A5BC205795FB}" sibTransId="{2E98ECDF-3C97-4FE4-AB03-323592F53D22}"/>
    <dgm:cxn modelId="{EE2C3726-B2EA-4CF7-B487-D8EF753983DB}" type="presOf" srcId="{CD64E737-5824-439B-A308-1272A3376E1E}" destId="{A312DBDA-666B-45FA-9EE5-557D9423266E}" srcOrd="0" destOrd="0" presId="urn:microsoft.com/office/officeart/2005/8/layout/chevron2"/>
    <dgm:cxn modelId="{48769603-CC03-4A59-A58D-D3256E1A60A6}" srcId="{EBB00AB6-DE57-4560-829F-B75F539C5087}" destId="{AC835135-F2EB-47ED-A0B5-A53BA9C44D4A}" srcOrd="2" destOrd="0" parTransId="{D065BE87-0A26-4BE2-B6A4-7A6D7EC516E7}" sibTransId="{48A61DB9-A08D-4217-8E97-5AD548BECD27}"/>
    <dgm:cxn modelId="{6535380E-E44D-4F68-88B3-51BCBCD0ECF0}" type="presOf" srcId="{65A12BED-B83D-4D8F-8823-5C960EA1EBF8}" destId="{1BE4551E-7528-4238-B071-E919D0F330AE}" srcOrd="0" destOrd="0" presId="urn:microsoft.com/office/officeart/2005/8/layout/chevron2"/>
    <dgm:cxn modelId="{51A9163E-66DD-43DE-9A1A-96493FCFF6CD}" type="presOf" srcId="{50AA713A-F2A2-45D6-B778-72D67BFA1685}" destId="{473AAA4C-0A21-4FEF-9979-77C50DDF0E76}" srcOrd="0" destOrd="0" presId="urn:microsoft.com/office/officeart/2005/8/layout/chevron2"/>
    <dgm:cxn modelId="{5A751F9A-869D-4A81-B1D9-27ACD7A097C9}" srcId="{EBB00AB6-DE57-4560-829F-B75F539C5087}" destId="{CD881294-0972-4C6B-9FC3-94094205B4D5}" srcOrd="3" destOrd="0" parTransId="{71764B50-2895-4195-BF31-75821A4092ED}" sibTransId="{A05542B5-D903-4848-8755-66138B36F475}"/>
    <dgm:cxn modelId="{05B02191-90D1-4644-B699-227001C4D29B}" type="presOf" srcId="{E73D7B1E-BF37-4503-A29E-DE7328882C4C}" destId="{976F3174-F01D-4114-899E-39BC70BD1AB8}" srcOrd="0" destOrd="0" presId="urn:microsoft.com/office/officeart/2005/8/layout/chevron2"/>
    <dgm:cxn modelId="{45577B46-3DD0-4493-9894-059842C44441}" type="presOf" srcId="{85957DDC-D518-440A-BA15-7F4111136B21}" destId="{1520DE8B-C37E-48DA-B42F-D1165568FC23}" srcOrd="0" destOrd="0" presId="urn:microsoft.com/office/officeart/2005/8/layout/chevron2"/>
    <dgm:cxn modelId="{7296D32A-980C-4F73-B98A-482273A7D3E7}" srcId="{CD881294-0972-4C6B-9FC3-94094205B4D5}" destId="{50AA713A-F2A2-45D6-B778-72D67BFA1685}" srcOrd="0" destOrd="0" parTransId="{47909174-A798-471F-B8D0-704F7EC9AF0B}" sibTransId="{D8F56AD3-159C-4D2F-B240-5B5C6978497F}"/>
    <dgm:cxn modelId="{F4401E85-C061-47C4-A678-5D615B01FE89}" type="presOf" srcId="{CD881294-0972-4C6B-9FC3-94094205B4D5}" destId="{3909A77C-6D68-4D17-A37F-140D50F3B6C0}" srcOrd="0" destOrd="0" presId="urn:microsoft.com/office/officeart/2005/8/layout/chevron2"/>
    <dgm:cxn modelId="{65A6B6D6-A8B0-4C6D-AB29-6BB243B08B45}" srcId="{EBB00AB6-DE57-4560-829F-B75F539C5087}" destId="{85957DDC-D518-440A-BA15-7F4111136B21}" srcOrd="4" destOrd="0" parTransId="{74B8D6E8-DF3E-4E2B-A39D-AF6A9FA84964}" sibTransId="{2DB03796-B377-4BAD-A675-C16758979EF0}"/>
    <dgm:cxn modelId="{6D743C4D-F36D-4970-9AF3-4D0BEFB057B7}" srcId="{65A12BED-B83D-4D8F-8823-5C960EA1EBF8}" destId="{4E3576A4-6329-4B12-9D7E-7DF9FCEE4ECF}" srcOrd="0" destOrd="0" parTransId="{010DB8AF-37DF-4607-8771-BFD0780A0986}" sibTransId="{240C6074-7874-49D4-B1BD-CC07DD3E5655}"/>
    <dgm:cxn modelId="{582809C4-B220-4660-8145-DAF0C79AD770}" type="presParOf" srcId="{805E5B78-5AB9-42A5-9AD5-C7AE948AED27}" destId="{D96A0B22-A4D7-4DAA-8ED4-29FE50369521}" srcOrd="0" destOrd="0" presId="urn:microsoft.com/office/officeart/2005/8/layout/chevron2"/>
    <dgm:cxn modelId="{52DC8E7C-036E-470B-A8C9-68F50B357084}" type="presParOf" srcId="{D96A0B22-A4D7-4DAA-8ED4-29FE50369521}" destId="{A312DBDA-666B-45FA-9EE5-557D9423266E}" srcOrd="0" destOrd="0" presId="urn:microsoft.com/office/officeart/2005/8/layout/chevron2"/>
    <dgm:cxn modelId="{817E7BF7-59DE-4E68-9D4D-BEC971F55C67}" type="presParOf" srcId="{D96A0B22-A4D7-4DAA-8ED4-29FE50369521}" destId="{538228C2-787C-43FC-9889-C80090AFC1A6}" srcOrd="1" destOrd="0" presId="urn:microsoft.com/office/officeart/2005/8/layout/chevron2"/>
    <dgm:cxn modelId="{4EFEAB17-F38E-41A3-B815-0AAAEBC6DC08}" type="presParOf" srcId="{805E5B78-5AB9-42A5-9AD5-C7AE948AED27}" destId="{450775BC-555A-468F-9B67-8E48F64CBE47}" srcOrd="1" destOrd="0" presId="urn:microsoft.com/office/officeart/2005/8/layout/chevron2"/>
    <dgm:cxn modelId="{7DFF6A26-8010-4C36-9983-7113FAD34077}" type="presParOf" srcId="{805E5B78-5AB9-42A5-9AD5-C7AE948AED27}" destId="{8EF98083-4E7B-4ACF-9E4B-8876DD9A8B33}" srcOrd="2" destOrd="0" presId="urn:microsoft.com/office/officeart/2005/8/layout/chevron2"/>
    <dgm:cxn modelId="{09C29CFE-90C8-41CC-BD2A-B2C3E62E7472}" type="presParOf" srcId="{8EF98083-4E7B-4ACF-9E4B-8876DD9A8B33}" destId="{1BE4551E-7528-4238-B071-E919D0F330AE}" srcOrd="0" destOrd="0" presId="urn:microsoft.com/office/officeart/2005/8/layout/chevron2"/>
    <dgm:cxn modelId="{B3F630B1-A691-4290-AC6B-B3D014F6B86F}" type="presParOf" srcId="{8EF98083-4E7B-4ACF-9E4B-8876DD9A8B33}" destId="{EF7F6FE1-B0B7-43EB-A7C6-821946E38EFE}" srcOrd="1" destOrd="0" presId="urn:microsoft.com/office/officeart/2005/8/layout/chevron2"/>
    <dgm:cxn modelId="{7E8B4092-FE32-4327-8FD5-1F88236E0C46}" type="presParOf" srcId="{805E5B78-5AB9-42A5-9AD5-C7AE948AED27}" destId="{24332A84-0D41-494C-B8F9-40934FE7FE3D}" srcOrd="3" destOrd="0" presId="urn:microsoft.com/office/officeart/2005/8/layout/chevron2"/>
    <dgm:cxn modelId="{DA040904-DF03-46FB-B55F-52DD93A4CDB3}" type="presParOf" srcId="{805E5B78-5AB9-42A5-9AD5-C7AE948AED27}" destId="{5AAEE21A-2A69-4919-AB41-056DD3E6CF16}" srcOrd="4" destOrd="0" presId="urn:microsoft.com/office/officeart/2005/8/layout/chevron2"/>
    <dgm:cxn modelId="{DC132DAC-2DCE-4D33-877B-487028C2452D}" type="presParOf" srcId="{5AAEE21A-2A69-4919-AB41-056DD3E6CF16}" destId="{2EA4FFAD-C136-4CEF-8CE5-4F61313EE8C2}" srcOrd="0" destOrd="0" presId="urn:microsoft.com/office/officeart/2005/8/layout/chevron2"/>
    <dgm:cxn modelId="{DA674AF1-8FF7-4472-811A-2D1CF8387A2B}" type="presParOf" srcId="{5AAEE21A-2A69-4919-AB41-056DD3E6CF16}" destId="{976F3174-F01D-4114-899E-39BC70BD1AB8}" srcOrd="1" destOrd="0" presId="urn:microsoft.com/office/officeart/2005/8/layout/chevron2"/>
    <dgm:cxn modelId="{CB3D0F50-F7FD-41A6-924F-CF3733982456}" type="presParOf" srcId="{805E5B78-5AB9-42A5-9AD5-C7AE948AED27}" destId="{18B8A200-2B4C-41EB-AFFB-51A939C97252}" srcOrd="5" destOrd="0" presId="urn:microsoft.com/office/officeart/2005/8/layout/chevron2"/>
    <dgm:cxn modelId="{DDCB3632-43E1-4660-B7A3-6ECFCDC8A2D5}" type="presParOf" srcId="{805E5B78-5AB9-42A5-9AD5-C7AE948AED27}" destId="{B6BE5CEE-CBF7-4E28-AF27-B1EBB7AEE917}" srcOrd="6" destOrd="0" presId="urn:microsoft.com/office/officeart/2005/8/layout/chevron2"/>
    <dgm:cxn modelId="{29C25E31-91CB-462F-A2A2-27F7E5322EE0}" type="presParOf" srcId="{B6BE5CEE-CBF7-4E28-AF27-B1EBB7AEE917}" destId="{3909A77C-6D68-4D17-A37F-140D50F3B6C0}" srcOrd="0" destOrd="0" presId="urn:microsoft.com/office/officeart/2005/8/layout/chevron2"/>
    <dgm:cxn modelId="{0F5A199C-67AC-48A7-9364-F5D28C05460A}" type="presParOf" srcId="{B6BE5CEE-CBF7-4E28-AF27-B1EBB7AEE917}" destId="{473AAA4C-0A21-4FEF-9979-77C50DDF0E76}" srcOrd="1" destOrd="0" presId="urn:microsoft.com/office/officeart/2005/8/layout/chevron2"/>
    <dgm:cxn modelId="{41A4A613-1FDA-47A7-BD67-B42AF976C90F}" type="presParOf" srcId="{805E5B78-5AB9-42A5-9AD5-C7AE948AED27}" destId="{0F392A56-83AF-4022-81D8-447B91B0AA61}" srcOrd="7" destOrd="0" presId="urn:microsoft.com/office/officeart/2005/8/layout/chevron2"/>
    <dgm:cxn modelId="{E3ABEBBC-32D5-4E0C-81DC-20374BC73BC9}" type="presParOf" srcId="{805E5B78-5AB9-42A5-9AD5-C7AE948AED27}" destId="{24D6EDB5-E9AA-4172-902F-FAA09F837CD7}" srcOrd="8" destOrd="0" presId="urn:microsoft.com/office/officeart/2005/8/layout/chevron2"/>
    <dgm:cxn modelId="{34CB0D4C-C11B-42A5-A55D-058A82589926}" type="presParOf" srcId="{24D6EDB5-E9AA-4172-902F-FAA09F837CD7}" destId="{1520DE8B-C37E-48DA-B42F-D1165568FC23}" srcOrd="0" destOrd="0" presId="urn:microsoft.com/office/officeart/2005/8/layout/chevron2"/>
    <dgm:cxn modelId="{F6EEB0FB-0627-47FE-96C1-715FAC66AAEE}" type="presParOf" srcId="{24D6EDB5-E9AA-4172-902F-FAA09F837CD7}" destId="{03A738E2-4C80-4339-B1AD-7F47753EC9F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76D569-64B7-4083-9CF7-2E90597B9139}">
      <dsp:nvSpPr>
        <dsp:cNvPr id="0" name=""/>
        <dsp:cNvSpPr/>
      </dsp:nvSpPr>
      <dsp:spPr>
        <a:xfrm>
          <a:off x="-5128873" y="-785678"/>
          <a:ext cx="6107862" cy="6107862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D9833F-7D27-4E61-99D4-0C9B2E0C38AF}">
      <dsp:nvSpPr>
        <dsp:cNvPr id="0" name=""/>
        <dsp:cNvSpPr/>
      </dsp:nvSpPr>
      <dsp:spPr>
        <a:xfrm>
          <a:off x="515853" y="461725"/>
          <a:ext cx="7537329" cy="9073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17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Образовательные учреждения (воспитатели, педагог – психолог, учитель – логопед, педагоги ДПО, </a:t>
          </a:r>
          <a:r>
            <a:rPr lang="ru-RU" sz="2100" kern="1200" dirty="0" smtClean="0"/>
            <a:t>заведующий</a:t>
          </a:r>
          <a:r>
            <a:rPr lang="ru-RU" sz="2100" kern="1200" dirty="0" smtClean="0"/>
            <a:t>).</a:t>
          </a:r>
          <a:endParaRPr lang="ru-RU" sz="2100" kern="1200" dirty="0"/>
        </a:p>
      </dsp:txBody>
      <dsp:txXfrm>
        <a:off x="515853" y="461725"/>
        <a:ext cx="7537329" cy="907301"/>
      </dsp:txXfrm>
    </dsp:sp>
    <dsp:sp modelId="{C9D61700-6964-4E46-A01B-98D7A3F742C1}">
      <dsp:nvSpPr>
        <dsp:cNvPr id="0" name=""/>
        <dsp:cNvSpPr/>
      </dsp:nvSpPr>
      <dsp:spPr>
        <a:xfrm>
          <a:off x="62603" y="340237"/>
          <a:ext cx="1134126" cy="11341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126BDBA-0B97-46C5-BBA1-A9201D322212}">
      <dsp:nvSpPr>
        <dsp:cNvPr id="0" name=""/>
        <dsp:cNvSpPr/>
      </dsp:nvSpPr>
      <dsp:spPr>
        <a:xfrm>
          <a:off x="959470" y="1814602"/>
          <a:ext cx="7207525" cy="907301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17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Семья (родители, бабушки, дедушки, братья, сестры и сам ребенок).</a:t>
          </a:r>
          <a:endParaRPr lang="ru-RU" sz="2100" kern="1200" dirty="0"/>
        </a:p>
      </dsp:txBody>
      <dsp:txXfrm>
        <a:off x="959470" y="1814602"/>
        <a:ext cx="7207525" cy="907301"/>
      </dsp:txXfrm>
    </dsp:sp>
    <dsp:sp modelId="{C6AB14EF-8709-4C97-AD03-E7448052586E}">
      <dsp:nvSpPr>
        <dsp:cNvPr id="0" name=""/>
        <dsp:cNvSpPr/>
      </dsp:nvSpPr>
      <dsp:spPr>
        <a:xfrm>
          <a:off x="392407" y="1701189"/>
          <a:ext cx="1134126" cy="11341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11C0E07-9FE4-4F8D-B529-12E74CC38283}">
      <dsp:nvSpPr>
        <dsp:cNvPr id="0" name=""/>
        <dsp:cNvSpPr/>
      </dsp:nvSpPr>
      <dsp:spPr>
        <a:xfrm>
          <a:off x="629666" y="3175553"/>
          <a:ext cx="7537329" cy="907301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17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Воспитанники старших групп (старшие братья и сестры, «добровольцы» - дети старшего дошкольного возраста). </a:t>
          </a:r>
          <a:endParaRPr lang="ru-RU" sz="2100" kern="1200" dirty="0"/>
        </a:p>
      </dsp:txBody>
      <dsp:txXfrm>
        <a:off x="629666" y="3175553"/>
        <a:ext cx="7537329" cy="907301"/>
      </dsp:txXfrm>
    </dsp:sp>
    <dsp:sp modelId="{30C8C640-A1C8-4996-9648-833C69ABE491}">
      <dsp:nvSpPr>
        <dsp:cNvPr id="0" name=""/>
        <dsp:cNvSpPr/>
      </dsp:nvSpPr>
      <dsp:spPr>
        <a:xfrm>
          <a:off x="62603" y="3062140"/>
          <a:ext cx="1134126" cy="11341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4D0760-5690-44C6-AA24-9CF68FD438CE}">
      <dsp:nvSpPr>
        <dsp:cNvPr id="0" name=""/>
        <dsp:cNvSpPr/>
      </dsp:nvSpPr>
      <dsp:spPr>
        <a:xfrm>
          <a:off x="1182044" y="2262981"/>
          <a:ext cx="602039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1019" y="0"/>
              </a:lnTo>
              <a:lnTo>
                <a:pt x="301019" y="1074916"/>
              </a:lnTo>
              <a:lnTo>
                <a:pt x="602039" y="1074916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52262" y="2769638"/>
        <a:ext cx="61601" cy="61601"/>
      </dsp:txXfrm>
    </dsp:sp>
    <dsp:sp modelId="{ED66C4CA-3CCD-4CD9-8FC1-D2066C5EB106}">
      <dsp:nvSpPr>
        <dsp:cNvPr id="0" name=""/>
        <dsp:cNvSpPr/>
      </dsp:nvSpPr>
      <dsp:spPr>
        <a:xfrm>
          <a:off x="1182044" y="2217261"/>
          <a:ext cx="6020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2039" y="4572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68012" y="2247930"/>
        <a:ext cx="30101" cy="30101"/>
      </dsp:txXfrm>
    </dsp:sp>
    <dsp:sp modelId="{F8205A29-25C1-4689-8789-936F533047C8}">
      <dsp:nvSpPr>
        <dsp:cNvPr id="0" name=""/>
        <dsp:cNvSpPr/>
      </dsp:nvSpPr>
      <dsp:spPr>
        <a:xfrm>
          <a:off x="1182044" y="1150047"/>
          <a:ext cx="652245" cy="1112933"/>
        </a:xfrm>
        <a:custGeom>
          <a:avLst/>
          <a:gdLst/>
          <a:ahLst/>
          <a:cxnLst/>
          <a:rect l="0" t="0" r="0" b="0"/>
          <a:pathLst>
            <a:path>
              <a:moveTo>
                <a:pt x="0" y="1112933"/>
              </a:moveTo>
              <a:lnTo>
                <a:pt x="326122" y="1112933"/>
              </a:lnTo>
              <a:lnTo>
                <a:pt x="326122" y="0"/>
              </a:lnTo>
              <a:lnTo>
                <a:pt x="652245" y="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75917" y="1674265"/>
        <a:ext cx="64498" cy="64498"/>
      </dsp:txXfrm>
    </dsp:sp>
    <dsp:sp modelId="{6D9950C0-BD01-4E64-A3C9-A7B864E3393F}">
      <dsp:nvSpPr>
        <dsp:cNvPr id="0" name=""/>
        <dsp:cNvSpPr/>
      </dsp:nvSpPr>
      <dsp:spPr>
        <a:xfrm rot="16200000">
          <a:off x="-1510903" y="1833015"/>
          <a:ext cx="4525963" cy="859932"/>
        </a:xfrm>
        <a:prstGeom prst="rect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Адаптация</a:t>
          </a:r>
          <a:endParaRPr lang="ru-RU" sz="4000" kern="1200" dirty="0"/>
        </a:p>
      </dsp:txBody>
      <dsp:txXfrm rot="16200000">
        <a:off x="-1510903" y="1833015"/>
        <a:ext cx="4525963" cy="859932"/>
      </dsp:txXfrm>
    </dsp:sp>
    <dsp:sp modelId="{1C718BAD-3A47-4A79-A6F5-B23F3D0679F9}">
      <dsp:nvSpPr>
        <dsp:cNvPr id="0" name=""/>
        <dsp:cNvSpPr/>
      </dsp:nvSpPr>
      <dsp:spPr>
        <a:xfrm>
          <a:off x="1834289" y="720081"/>
          <a:ext cx="3660125" cy="859932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Легкая (2-3 недели)</a:t>
          </a:r>
          <a:endParaRPr lang="ru-RU" sz="2800" kern="1200" dirty="0"/>
        </a:p>
      </dsp:txBody>
      <dsp:txXfrm>
        <a:off x="1834289" y="720081"/>
        <a:ext cx="3660125" cy="859932"/>
      </dsp:txXfrm>
    </dsp:sp>
    <dsp:sp modelId="{00B506B6-E281-4922-81C0-0B9A414B3C82}">
      <dsp:nvSpPr>
        <dsp:cNvPr id="0" name=""/>
        <dsp:cNvSpPr/>
      </dsp:nvSpPr>
      <dsp:spPr>
        <a:xfrm>
          <a:off x="1784083" y="1833015"/>
          <a:ext cx="3760538" cy="859932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Средняя (1 месяц)</a:t>
          </a:r>
          <a:endParaRPr lang="ru-RU" sz="2800" kern="1200" dirty="0"/>
        </a:p>
      </dsp:txBody>
      <dsp:txXfrm>
        <a:off x="1784083" y="1833015"/>
        <a:ext cx="3760538" cy="859932"/>
      </dsp:txXfrm>
    </dsp:sp>
    <dsp:sp modelId="{665EBFEE-98D1-4654-9450-7496A209FB76}">
      <dsp:nvSpPr>
        <dsp:cNvPr id="0" name=""/>
        <dsp:cNvSpPr/>
      </dsp:nvSpPr>
      <dsp:spPr>
        <a:xfrm>
          <a:off x="1784083" y="2907931"/>
          <a:ext cx="3760538" cy="859932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Тяжелая (2 и более месяцев)</a:t>
          </a:r>
          <a:endParaRPr lang="ru-RU" sz="2800" kern="1200" dirty="0"/>
        </a:p>
      </dsp:txBody>
      <dsp:txXfrm>
        <a:off x="1784083" y="2907931"/>
        <a:ext cx="3760538" cy="85993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12DBDA-666B-45FA-9EE5-557D9423266E}">
      <dsp:nvSpPr>
        <dsp:cNvPr id="0" name=""/>
        <dsp:cNvSpPr/>
      </dsp:nvSpPr>
      <dsp:spPr>
        <a:xfrm rot="5400000">
          <a:off x="-118351" y="246606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18351" y="246606"/>
        <a:ext cx="789009" cy="552306"/>
      </dsp:txXfrm>
    </dsp:sp>
    <dsp:sp modelId="{538228C2-787C-43FC-9889-C80090AFC1A6}">
      <dsp:nvSpPr>
        <dsp:cNvPr id="0" name=""/>
        <dsp:cNvSpPr/>
      </dsp:nvSpPr>
      <dsp:spPr>
        <a:xfrm rot="5400000">
          <a:off x="4322357" y="-3767654"/>
          <a:ext cx="764576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Взаимные установки семьи и детского сада. Наиболее оптимально они складываются, если обе стороны осознают необходимость целенаправленного воздействия на ребенка и доверяют друг другу.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322357" y="-3767654"/>
        <a:ext cx="764576" cy="8304677"/>
      </dsp:txXfrm>
    </dsp:sp>
    <dsp:sp modelId="{1BE4551E-7528-4238-B071-E919D0F330AE}">
      <dsp:nvSpPr>
        <dsp:cNvPr id="0" name=""/>
        <dsp:cNvSpPr/>
      </dsp:nvSpPr>
      <dsp:spPr>
        <a:xfrm rot="5400000">
          <a:off x="-118351" y="1118506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18351" y="1118506"/>
        <a:ext cx="789009" cy="552306"/>
      </dsp:txXfrm>
    </dsp:sp>
    <dsp:sp modelId="{EF7F6FE1-B0B7-43EB-A7C6-821946E38EFE}">
      <dsp:nvSpPr>
        <dsp:cNvPr id="0" name=""/>
        <dsp:cNvSpPr/>
      </dsp:nvSpPr>
      <dsp:spPr>
        <a:xfrm rot="5400000">
          <a:off x="4261327" y="-2895755"/>
          <a:ext cx="886636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родителей посетить детский сад вместе с ребенком, чтобы посмотреть в каких условиях он будет находится, знакомство малыша с детьми, возможность познакомиться с помещением группы, с местом прогулок и т.д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261327" y="-2895755"/>
        <a:ext cx="886636" cy="8304677"/>
      </dsp:txXfrm>
    </dsp:sp>
    <dsp:sp modelId="{2EA4FFAD-C136-4CEF-8CE5-4F61313EE8C2}">
      <dsp:nvSpPr>
        <dsp:cNvPr id="0" name=""/>
        <dsp:cNvSpPr/>
      </dsp:nvSpPr>
      <dsp:spPr>
        <a:xfrm rot="5400000">
          <a:off x="-118351" y="1935728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18351" y="1935728"/>
        <a:ext cx="789009" cy="552306"/>
      </dsp:txXfrm>
    </dsp:sp>
    <dsp:sp modelId="{976F3174-F01D-4114-899E-39BC70BD1AB8}">
      <dsp:nvSpPr>
        <dsp:cNvPr id="0" name=""/>
        <dsp:cNvSpPr/>
      </dsp:nvSpPr>
      <dsp:spPr>
        <a:xfrm rot="5400000">
          <a:off x="4316005" y="-2078533"/>
          <a:ext cx="777280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Знание особенностей развития и поведения детей, и при необходимости, внесение соответствующих корректив в форме совета и убеждения родителей.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316005" y="-2078533"/>
        <a:ext cx="777280" cy="8304677"/>
      </dsp:txXfrm>
    </dsp:sp>
    <dsp:sp modelId="{3909A77C-6D68-4D17-A37F-140D50F3B6C0}">
      <dsp:nvSpPr>
        <dsp:cNvPr id="0" name=""/>
        <dsp:cNvSpPr/>
      </dsp:nvSpPr>
      <dsp:spPr>
        <a:xfrm rot="5400000">
          <a:off x="-118351" y="2705936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18351" y="2705936"/>
        <a:ext cx="789009" cy="552306"/>
      </dsp:txXfrm>
    </dsp:sp>
    <dsp:sp modelId="{473AAA4C-0A21-4FEF-9979-77C50DDF0E76}">
      <dsp:nvSpPr>
        <dsp:cNvPr id="0" name=""/>
        <dsp:cNvSpPr/>
      </dsp:nvSpPr>
      <dsp:spPr>
        <a:xfrm rot="5400000">
          <a:off x="4363018" y="-1299632"/>
          <a:ext cx="683253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Пребывание детей на свежем воздухе в любое время года.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363018" y="-1299632"/>
        <a:ext cx="683253" cy="8304677"/>
      </dsp:txXfrm>
    </dsp:sp>
    <dsp:sp modelId="{1520DE8B-C37E-48DA-B42F-D1165568FC23}">
      <dsp:nvSpPr>
        <dsp:cNvPr id="0" name=""/>
        <dsp:cNvSpPr/>
      </dsp:nvSpPr>
      <dsp:spPr>
        <a:xfrm rot="5400000">
          <a:off x="-118351" y="3390946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18351" y="3390946"/>
        <a:ext cx="789009" cy="552306"/>
      </dsp:txXfrm>
    </dsp:sp>
    <dsp:sp modelId="{03A738E2-4C80-4339-B1AD-7F47753EC9FC}">
      <dsp:nvSpPr>
        <dsp:cNvPr id="0" name=""/>
        <dsp:cNvSpPr/>
      </dsp:nvSpPr>
      <dsp:spPr>
        <a:xfrm rot="5400000">
          <a:off x="4448217" y="-623315"/>
          <a:ext cx="512856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Единство требований, приемов и методов воздействия</a:t>
          </a:r>
          <a:r>
            <a:rPr lang="ru-RU" sz="1300" kern="1200" dirty="0" smtClean="0"/>
            <a:t>.</a:t>
          </a:r>
          <a:endParaRPr lang="ru-RU" sz="1300" kern="1200" dirty="0"/>
        </a:p>
      </dsp:txBody>
      <dsp:txXfrm rot="5400000">
        <a:off x="4448217" y="-623315"/>
        <a:ext cx="512856" cy="8304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46930-B223-4A53-97AF-7E21627C7926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1D82E-BD35-4895-9E71-3138CF7AC7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966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D82E-BD35-4895-9E71-3138CF7AC73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8477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D82E-BD35-4895-9E71-3138CF7AC73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91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717033"/>
            <a:ext cx="7358063" cy="1640794"/>
          </a:xfrm>
        </p:spPr>
        <p:txBody>
          <a:bodyPr/>
          <a:lstStyle/>
          <a:p>
            <a:endParaRPr lang="ru-RU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60648"/>
            <a:ext cx="7400925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МО г. Краснодар « Центр – детский сад №46»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воспитатель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Мугу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</a:t>
            </a:r>
          </a:p>
          <a:p>
            <a:pPr algn="r" fontAlgn="auto">
              <a:spcAft>
                <a:spcPts val="0"/>
              </a:spcAft>
              <a:defRPr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07904" y="6453336"/>
            <a:ext cx="14009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 2015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91680" y="3573016"/>
            <a:ext cx="62646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детей младшего возраста к условиям детского сада. </a:t>
            </a:r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8394" y="157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5517232"/>
            <a:ext cx="3436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воспитатели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Лазарева Светлана Павловна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Руппель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Анатольевна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88640"/>
            <a:ext cx="8676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«Детский сад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вида «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23728" y="116632"/>
            <a:ext cx="419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родителям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2235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9869" y="762963"/>
            <a:ext cx="6892411" cy="6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Разговаривайте с ребенком про детский сад: поговорите с ним, как со взрослым. Чаще гуляйте около Вашего будущего детского сада.  Ребенок должен сам убедиться, что здесь спокойно и безопасно;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Подробно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ребенку о режиме детского сада: что, как и в какой последовательности, он будет там делать.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Поговорите 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трудностях, которые могут возникнуть у него в детском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адаптации не отучайте малыша от вредных привычек – так вы осложните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привыкание;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Выработайте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требования к поведению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с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воспитателями – это облегчит ему привыкание к новым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Обязательно поиграйте 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 в детский сад. Замечательно, если с вами будут «играть» любимые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создавайте у ребенка иллюзий, что все будет исполнено по его первому требованию и так, как он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Научите ребенка знакомиться с другими детьми, обращаться к ним по имени, просить, а не отнимать игрушки, в свою очередь, предлагать игрушки другим детям.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первых порах постарайтесь уделять вашему малышу тройное внимание дома и на прогулках, напоминайте вечером ему о садике, о ребятах, о воспитательнице. Самое главное - не бойтесь слез ребенка, ведь он пока не может реагировать иначе!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терпимыми в период адаптации ребенка к ДОУ, не жалейте времени на эмоционально-личностное общение с ребенком, поощряйте посещение детского сада ребенком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спокойны и вежливы с ребенком и сотрудниками детского сада – ваше настроение передается малышу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детский сад - это первый шаг в общество, импульс к развитию знаний ребенка о поведении в обществе.</a:t>
            </a: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472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916832"/>
            <a:ext cx="7920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 smtClean="0"/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««Только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которые считают детей высшим смыслом жизни, могут называться родителями в полном смысле этого слова. Для них интересы детей всегда стоят на первом месте, особенно тогда, когда их дети пребывают в самом драгоценном возрасте - от рождения и до шести лет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.»»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Глен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"Гармоничное развитие ребенка")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91680" y="3933056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7975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55776" y="0"/>
            <a:ext cx="3168352" cy="6126163"/>
          </a:xfrm>
        </p:spPr>
        <p:txBody>
          <a:bodyPr/>
          <a:lstStyle/>
          <a:p>
            <a:pPr marL="0" indent="0" algn="ctr">
              <a:buNone/>
            </a:pPr>
            <a:endParaRPr lang="ru-RU" sz="2000" b="1" i="1" u="sng" dirty="0"/>
          </a:p>
          <a:p>
            <a:pPr marL="0" indent="0" algn="ctr">
              <a:buNone/>
            </a:pPr>
            <a:r>
              <a:rPr lang="ru-RU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</a:t>
            </a:r>
            <a:r>
              <a:rPr lang="ru-RU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такое адаптация? </a:t>
            </a:r>
            <a:endParaRPr lang="ru-RU" b="1" i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endParaRPr lang="ru-RU" sz="2000" b="1" dirty="0"/>
          </a:p>
          <a:p>
            <a:pPr marL="0" indent="0" algn="just">
              <a:buNone/>
            </a:pPr>
            <a:endParaRPr lang="ru-RU" sz="2000" b="1" dirty="0" smtClean="0"/>
          </a:p>
          <a:p>
            <a:pPr marL="0" indent="0" algn="just">
              <a:buNone/>
            </a:pPr>
            <a:r>
              <a:rPr lang="ru-RU" sz="2000" b="1" dirty="0" smtClean="0"/>
              <a:t>     Это сложный </a:t>
            </a:r>
            <a:r>
              <a:rPr lang="ru-RU" sz="2000" b="1" dirty="0"/>
              <a:t>процесс приспособления  организма к новым условиям, который происходит на разных уровнях – физиологическом, социальном </a:t>
            </a:r>
            <a:r>
              <a:rPr lang="ru-RU" sz="2000" b="1" dirty="0" smtClean="0"/>
              <a:t>и конечно на </a:t>
            </a:r>
            <a:r>
              <a:rPr lang="ru-RU" sz="2000" b="1" dirty="0"/>
              <a:t>психологическом.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28184" y="116632"/>
            <a:ext cx="2915816" cy="2304256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sz="2000" i="1" u="sng" dirty="0" smtClean="0"/>
          </a:p>
          <a:p>
            <a:pPr algn="ctr"/>
            <a:r>
              <a:rPr lang="ru-RU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Адаптация как </a:t>
            </a:r>
            <a:r>
              <a:rPr lang="ru-RU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процесс</a:t>
            </a:r>
          </a:p>
          <a:p>
            <a:pPr algn="ctr"/>
            <a:r>
              <a:rPr lang="ru-RU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</a:t>
            </a:r>
            <a:r>
              <a:rPr lang="ru-RU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позиции ребёнка.</a:t>
            </a:r>
          </a:p>
          <a:p>
            <a:endParaRPr lang="ru-RU" u="sng" dirty="0" smtClean="0"/>
          </a:p>
          <a:p>
            <a:endParaRPr lang="ru-RU" u="sng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68144" y="1628800"/>
            <a:ext cx="3267785" cy="4497363"/>
          </a:xfrm>
        </p:spPr>
        <p:txBody>
          <a:bodyPr/>
          <a:lstStyle/>
          <a:p>
            <a:pPr marL="0" indent="0">
              <a:buNone/>
            </a:pPr>
            <a:endParaRPr lang="ru-RU" sz="2000" b="1" dirty="0" smtClean="0"/>
          </a:p>
          <a:p>
            <a:pPr marL="0" indent="0" algn="just">
              <a:buNone/>
            </a:pPr>
            <a:endParaRPr lang="ru-RU" sz="2000" b="1" dirty="0"/>
          </a:p>
          <a:p>
            <a:pPr marL="0" indent="0" algn="just">
              <a:buNone/>
            </a:pPr>
            <a:r>
              <a:rPr lang="ru-RU" sz="2000" b="1" dirty="0" smtClean="0"/>
              <a:t>   Приспособление </a:t>
            </a:r>
            <a:r>
              <a:rPr lang="ru-RU" sz="2000" b="1" dirty="0"/>
              <a:t>организма к новой обстановке, а для ребенка детский сад, несомненно, является новым, еще неизвестным пространством, с новым окружением и новыми отношениями.</a:t>
            </a:r>
          </a:p>
          <a:p>
            <a:pPr algn="ctr">
              <a:buNone/>
            </a:pP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75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407"/>
            <a:ext cx="9144000" cy="6946546"/>
          </a:xfrm>
        </p:spPr>
      </p:pic>
      <p:graphicFrame>
        <p:nvGraphicFramePr>
          <p:cNvPr id="5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80114964"/>
              </p:ext>
            </p:extLst>
          </p:nvPr>
        </p:nvGraphicFramePr>
        <p:xfrm>
          <a:off x="467544" y="620687"/>
          <a:ext cx="8229600" cy="453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26064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процесса адаптации: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322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3600" b="1" dirty="0" smtClean="0"/>
              <a:t>Этапы развития адаптации: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908720"/>
            <a:ext cx="6143625" cy="5760368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smtClean="0"/>
              <a:t>Подготовительный;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smtClean="0"/>
              <a:t>Основной;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smtClean="0"/>
              <a:t>Заключительный.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2800" dirty="0" smtClean="0"/>
              <a:t>Продолжительность каждого этапа зависит от многих факторов, оказывающих влияние на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866" y="0"/>
            <a:ext cx="9160492" cy="6858000"/>
          </a:xfrm>
        </p:spPr>
      </p:pic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54822827"/>
              </p:ext>
            </p:extLst>
          </p:nvPr>
        </p:nvGraphicFramePr>
        <p:xfrm>
          <a:off x="2987824" y="1196752"/>
          <a:ext cx="590465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19672" y="19093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0541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адаптационного процесса</a:t>
            </a:r>
            <a:endParaRPr lang="ru-RU" sz="3600" b="1" i="1" dirty="0">
              <a:ln w="10541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044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тяжёлой адаптации к условиям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664" y="764704"/>
            <a:ext cx="626469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семье режима, совпадающего  с режимом детского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сада;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Несформированность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автономии ребенка и его матери ( эмоциональной, телесной, игровой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элементарных культурно-гигиенических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навыков;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опыта общения с незнакомыми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людьми;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ребенка своеобразных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привычек;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Патология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психического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развития.</a:t>
            </a:r>
          </a:p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9095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49" y="0"/>
            <a:ext cx="912785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18864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влияющие на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адаптацию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1018" y="734010"/>
            <a:ext cx="626469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Возраст ребенка, его уровень психического и физического развития;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Состояние </a:t>
            </a:r>
            <a:r>
              <a:rPr lang="ru-RU" sz="2000" dirty="0"/>
              <a:t>здоровья</a:t>
            </a:r>
            <a:r>
              <a:rPr lang="ru-RU" sz="2000" dirty="0" smtClean="0"/>
              <a:t>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Характеристика </a:t>
            </a:r>
            <a:r>
              <a:rPr lang="ru-RU" sz="2000" dirty="0"/>
              <a:t>нервной системы</a:t>
            </a:r>
            <a:r>
              <a:rPr lang="ru-RU" sz="2000" dirty="0" smtClean="0"/>
              <a:t>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Умение </a:t>
            </a:r>
            <a:r>
              <a:rPr lang="ru-RU" sz="2000" dirty="0"/>
              <a:t>общаться с взрослыми и </a:t>
            </a:r>
            <a:r>
              <a:rPr lang="ru-RU" sz="2000" dirty="0" smtClean="0"/>
              <a:t>сверстниками;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Темперамент ребенка;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Количество детей и форма воспитания в семье;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err="1" smtClean="0"/>
              <a:t>Сформированность</a:t>
            </a:r>
            <a:r>
              <a:rPr lang="ru-RU" sz="2000" dirty="0" smtClean="0"/>
              <a:t> </a:t>
            </a:r>
            <a:r>
              <a:rPr lang="ru-RU" sz="2000" dirty="0"/>
              <a:t>предметной и игровой </a:t>
            </a:r>
            <a:r>
              <a:rPr lang="ru-RU" sz="2000" dirty="0" smtClean="0"/>
              <a:t>деятельности;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Приближенность </a:t>
            </a:r>
            <a:r>
              <a:rPr lang="ru-RU" sz="2000" dirty="0"/>
              <a:t>домашнего режима к режиму детского сада</a:t>
            </a:r>
            <a:r>
              <a:rPr lang="ru-RU" sz="2000" dirty="0" smtClean="0"/>
              <a:t>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Другие </a:t>
            </a:r>
            <a:r>
              <a:rPr lang="ru-RU" altLang="ru-RU" sz="2000" dirty="0" smtClean="0"/>
              <a:t>биологические </a:t>
            </a:r>
            <a:r>
              <a:rPr lang="ru-RU" altLang="ru-RU" sz="2000" dirty="0"/>
              <a:t>и социальные факторы.</a:t>
            </a:r>
          </a:p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8673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186" y="-3310"/>
            <a:ext cx="9175216" cy="6983861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ОПТИМИЗАЦИЯ  ПРОЦЕССА </a:t>
            </a:r>
          </a:p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АДАПТАЦИИ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939056624"/>
              </p:ext>
            </p:extLst>
          </p:nvPr>
        </p:nvGraphicFramePr>
        <p:xfrm>
          <a:off x="179512" y="1412776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06781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473"/>
            <a:ext cx="9168525" cy="6857999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259633" y="116632"/>
            <a:ext cx="7427168" cy="3960441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Объективными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показателями окончания периода адаптации у детей являются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аппетит;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бодрое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состояние;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имеющихся привычек и навыков, активное поведение;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возрасту прибавка в весе.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1844304"/>
      </p:ext>
    </p:extLst>
  </p:cSld>
  <p:clrMapOvr>
    <a:masterClrMapping/>
  </p:clrMapOvr>
</p:sld>
</file>

<file path=ppt/theme/theme1.xml><?xml version="1.0" encoding="utf-8"?>
<a:theme xmlns:a="http://schemas.openxmlformats.org/drawingml/2006/main" name="Моя 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495</Words>
  <Application>Microsoft Office PowerPoint</Application>
  <PresentationFormat>Экран (4:3)</PresentationFormat>
  <Paragraphs>100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Моя презентация</vt:lpstr>
      <vt:lpstr>Слайд 1</vt:lpstr>
      <vt:lpstr>Слайд 2</vt:lpstr>
      <vt:lpstr>Слайд 3</vt:lpstr>
      <vt:lpstr>Этапы развития адаптации: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Аслан и Таня</dc:creator>
  <cp:lastModifiedBy>RePack by SPecialiST</cp:lastModifiedBy>
  <cp:revision>28</cp:revision>
  <dcterms:created xsi:type="dcterms:W3CDTF">2015-08-30T11:34:34Z</dcterms:created>
  <dcterms:modified xsi:type="dcterms:W3CDTF">2019-10-16T04:41:25Z</dcterms:modified>
</cp:coreProperties>
</file>